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6" r:id="rId3"/>
    <p:sldId id="258" r:id="rId4"/>
    <p:sldId id="261" r:id="rId5"/>
    <p:sldId id="260" r:id="rId6"/>
    <p:sldId id="263" r:id="rId7"/>
    <p:sldId id="264" r:id="rId8"/>
    <p:sldId id="265" r:id="rId9"/>
    <p:sldId id="259" r:id="rId10"/>
    <p:sldId id="267" r:id="rId11"/>
    <p:sldId id="315" r:id="rId12"/>
    <p:sldId id="316" r:id="rId13"/>
    <p:sldId id="314" r:id="rId14"/>
    <p:sldId id="274" r:id="rId15"/>
    <p:sldId id="317" r:id="rId16"/>
    <p:sldId id="269" r:id="rId17"/>
    <p:sldId id="318" r:id="rId18"/>
    <p:sldId id="319" r:id="rId19"/>
    <p:sldId id="297" r:id="rId20"/>
    <p:sldId id="275" r:id="rId21"/>
    <p:sldId id="311" r:id="rId22"/>
    <p:sldId id="312" r:id="rId23"/>
    <p:sldId id="313" r:id="rId24"/>
    <p:sldId id="276" r:id="rId25"/>
    <p:sldId id="332" r:id="rId26"/>
    <p:sldId id="320" r:id="rId27"/>
    <p:sldId id="321" r:id="rId28"/>
    <p:sldId id="322" r:id="rId29"/>
    <p:sldId id="323" r:id="rId30"/>
    <p:sldId id="324" r:id="rId31"/>
    <p:sldId id="278" r:id="rId32"/>
    <p:sldId id="325" r:id="rId33"/>
    <p:sldId id="326" r:id="rId34"/>
    <p:sldId id="327" r:id="rId35"/>
    <p:sldId id="328" r:id="rId36"/>
    <p:sldId id="273" r:id="rId37"/>
    <p:sldId id="268" r:id="rId38"/>
    <p:sldId id="300" r:id="rId39"/>
    <p:sldId id="279" r:id="rId40"/>
    <p:sldId id="280" r:id="rId41"/>
    <p:sldId id="307" r:id="rId42"/>
    <p:sldId id="293" r:id="rId43"/>
    <p:sldId id="330" r:id="rId44"/>
    <p:sldId id="308" r:id="rId45"/>
    <p:sldId id="309" r:id="rId46"/>
    <p:sldId id="298" r:id="rId47"/>
    <p:sldId id="329" r:id="rId48"/>
    <p:sldId id="299" r:id="rId49"/>
    <p:sldId id="331" r:id="rId50"/>
    <p:sldId id="310" r:id="rId51"/>
    <p:sldId id="305" r:id="rId52"/>
    <p:sldId id="302" r:id="rId53"/>
    <p:sldId id="303" r:id="rId54"/>
    <p:sldId id="306" r:id="rId55"/>
    <p:sldId id="30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Bass" initials="CB" lastIdx="1" clrIdx="0">
    <p:extLst>
      <p:ext uri="{19B8F6BF-5375-455C-9EA6-DF929625EA0E}">
        <p15:presenceInfo xmlns:p15="http://schemas.microsoft.com/office/powerpoint/2012/main" userId="Chris Ba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386D82-9CE4-41C0-B222-A43B3CA1FCA4}" v="316" dt="2020-10-19T11:56:41.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01386D82-9CE4-41C0-B222-A43B3CA1FCA4}"/>
    <pc:docChg chg="undo redo custSel addSld delSld modSld sldOrd addSection delSection modSection">
      <pc:chgData name="Chris Bass" userId="76639ff7-4519-4960-996a-f3d044468889" providerId="ADAL" clId="{01386D82-9CE4-41C0-B222-A43B3CA1FCA4}" dt="2020-10-19T11:59:31.058" v="8321" actId="113"/>
      <pc:docMkLst>
        <pc:docMk/>
      </pc:docMkLst>
      <pc:sldChg chg="addSp modSp modTransition addCm delCm">
        <pc:chgData name="Chris Bass" userId="76639ff7-4519-4960-996a-f3d044468889" providerId="ADAL" clId="{01386D82-9CE4-41C0-B222-A43B3CA1FCA4}" dt="2020-10-18T10:38:11.254" v="2993" actId="1076"/>
        <pc:sldMkLst>
          <pc:docMk/>
          <pc:sldMk cId="4011569421" sldId="258"/>
        </pc:sldMkLst>
        <pc:spChg chg="mod">
          <ac:chgData name="Chris Bass" userId="76639ff7-4519-4960-996a-f3d044468889" providerId="ADAL" clId="{01386D82-9CE4-41C0-B222-A43B3CA1FCA4}" dt="2020-10-18T10:36:47.264" v="2990" actId="12"/>
          <ac:spMkLst>
            <pc:docMk/>
            <pc:sldMk cId="4011569421" sldId="258"/>
            <ac:spMk id="3" creationId="{98E2F84C-255A-40DA-921F-D6A0A194F8AB}"/>
          </ac:spMkLst>
        </pc:spChg>
        <pc:picChg chg="add mod">
          <ac:chgData name="Chris Bass" userId="76639ff7-4519-4960-996a-f3d044468889" providerId="ADAL" clId="{01386D82-9CE4-41C0-B222-A43B3CA1FCA4}" dt="2020-10-18T10:38:11.254" v="2993" actId="1076"/>
          <ac:picMkLst>
            <pc:docMk/>
            <pc:sldMk cId="4011569421" sldId="258"/>
            <ac:picMk id="4" creationId="{7F085E4A-B6C4-4737-9FF6-2BD7BA53F831}"/>
          </ac:picMkLst>
        </pc:picChg>
      </pc:sldChg>
      <pc:sldChg chg="addSp modSp">
        <pc:chgData name="Chris Bass" userId="76639ff7-4519-4960-996a-f3d044468889" providerId="ADAL" clId="{01386D82-9CE4-41C0-B222-A43B3CA1FCA4}" dt="2020-10-18T10:38:38.361" v="2996" actId="1076"/>
        <pc:sldMkLst>
          <pc:docMk/>
          <pc:sldMk cId="2756479847" sldId="259"/>
        </pc:sldMkLst>
        <pc:spChg chg="mod">
          <ac:chgData name="Chris Bass" userId="76639ff7-4519-4960-996a-f3d044468889" providerId="ADAL" clId="{01386D82-9CE4-41C0-B222-A43B3CA1FCA4}" dt="2020-10-18T10:35:20.319" v="2964" actId="20577"/>
          <ac:spMkLst>
            <pc:docMk/>
            <pc:sldMk cId="2756479847" sldId="259"/>
            <ac:spMk id="2" creationId="{9BD215BC-327F-4A30-A407-9971B6A4597E}"/>
          </ac:spMkLst>
        </pc:spChg>
        <pc:picChg chg="add mod">
          <ac:chgData name="Chris Bass" userId="76639ff7-4519-4960-996a-f3d044468889" providerId="ADAL" clId="{01386D82-9CE4-41C0-B222-A43B3CA1FCA4}" dt="2020-10-18T10:38:38.361" v="2996" actId="1076"/>
          <ac:picMkLst>
            <pc:docMk/>
            <pc:sldMk cId="2756479847" sldId="259"/>
            <ac:picMk id="7" creationId="{66C667E6-4CFC-4EF2-B76B-BE933CAFD81C}"/>
          </ac:picMkLst>
        </pc:picChg>
      </pc:sldChg>
      <pc:sldChg chg="modSp modTransition">
        <pc:chgData name="Chris Bass" userId="76639ff7-4519-4960-996a-f3d044468889" providerId="ADAL" clId="{01386D82-9CE4-41C0-B222-A43B3CA1FCA4}" dt="2020-10-18T10:33:37.437" v="2754" actId="1036"/>
        <pc:sldMkLst>
          <pc:docMk/>
          <pc:sldMk cId="264483170" sldId="260"/>
        </pc:sldMkLst>
        <pc:spChg chg="mod">
          <ac:chgData name="Chris Bass" userId="76639ff7-4519-4960-996a-f3d044468889" providerId="ADAL" clId="{01386D82-9CE4-41C0-B222-A43B3CA1FCA4}" dt="2020-10-18T10:33:29.845" v="2729" actId="27636"/>
          <ac:spMkLst>
            <pc:docMk/>
            <pc:sldMk cId="264483170" sldId="260"/>
            <ac:spMk id="3" creationId="{E301B3DC-F1E8-4C54-9C79-2B5A23FC73B8}"/>
          </ac:spMkLst>
        </pc:spChg>
        <pc:spChg chg="mod">
          <ac:chgData name="Chris Bass" userId="76639ff7-4519-4960-996a-f3d044468889" providerId="ADAL" clId="{01386D82-9CE4-41C0-B222-A43B3CA1FCA4}" dt="2020-10-18T10:33:37.437" v="2754" actId="1036"/>
          <ac:spMkLst>
            <pc:docMk/>
            <pc:sldMk cId="264483170" sldId="260"/>
            <ac:spMk id="6" creationId="{C9AE44E0-82AB-4C8E-90DC-423BD1DD39A1}"/>
          </ac:spMkLst>
        </pc:spChg>
        <pc:picChg chg="mod">
          <ac:chgData name="Chris Bass" userId="76639ff7-4519-4960-996a-f3d044468889" providerId="ADAL" clId="{01386D82-9CE4-41C0-B222-A43B3CA1FCA4}" dt="2020-10-18T10:33:37.437" v="2754" actId="1036"/>
          <ac:picMkLst>
            <pc:docMk/>
            <pc:sldMk cId="264483170" sldId="260"/>
            <ac:picMk id="4" creationId="{6BBA1976-C2A6-4418-A323-E8C2ABB4D310}"/>
          </ac:picMkLst>
        </pc:picChg>
        <pc:picChg chg="mod">
          <ac:chgData name="Chris Bass" userId="76639ff7-4519-4960-996a-f3d044468889" providerId="ADAL" clId="{01386D82-9CE4-41C0-B222-A43B3CA1FCA4}" dt="2020-10-18T10:33:37.437" v="2754" actId="1036"/>
          <ac:picMkLst>
            <pc:docMk/>
            <pc:sldMk cId="264483170" sldId="260"/>
            <ac:picMk id="5" creationId="{55D7EB7E-B875-4B6B-8B7D-588F1BE65667}"/>
          </ac:picMkLst>
        </pc:picChg>
        <pc:cxnChg chg="mod">
          <ac:chgData name="Chris Bass" userId="76639ff7-4519-4960-996a-f3d044468889" providerId="ADAL" clId="{01386D82-9CE4-41C0-B222-A43B3CA1FCA4}" dt="2020-10-18T10:33:37.437" v="2754" actId="1036"/>
          <ac:cxnSpMkLst>
            <pc:docMk/>
            <pc:sldMk cId="264483170" sldId="260"/>
            <ac:cxnSpMk id="7" creationId="{27B585E1-D235-4E60-A04F-E337E834B144}"/>
          </ac:cxnSpMkLst>
        </pc:cxnChg>
      </pc:sldChg>
      <pc:sldChg chg="ord modTransition">
        <pc:chgData name="Chris Bass" userId="76639ff7-4519-4960-996a-f3d044468889" providerId="ADAL" clId="{01386D82-9CE4-41C0-B222-A43B3CA1FCA4}" dt="2020-10-18T10:33:55.262" v="2755"/>
        <pc:sldMkLst>
          <pc:docMk/>
          <pc:sldMk cId="2404937535" sldId="261"/>
        </pc:sldMkLst>
      </pc:sldChg>
      <pc:sldChg chg="del">
        <pc:chgData name="Chris Bass" userId="76639ff7-4519-4960-996a-f3d044468889" providerId="ADAL" clId="{01386D82-9CE4-41C0-B222-A43B3CA1FCA4}" dt="2020-10-17T14:36:08.210" v="1877" actId="2696"/>
        <pc:sldMkLst>
          <pc:docMk/>
          <pc:sldMk cId="96866459" sldId="262"/>
        </pc:sldMkLst>
      </pc:sldChg>
      <pc:sldChg chg="add del modTransition">
        <pc:chgData name="Chris Bass" userId="76639ff7-4519-4960-996a-f3d044468889" providerId="ADAL" clId="{01386D82-9CE4-41C0-B222-A43B3CA1FCA4}" dt="2020-10-18T10:30:38.762" v="2551" actId="2696"/>
        <pc:sldMkLst>
          <pc:docMk/>
          <pc:sldMk cId="212800677" sldId="262"/>
        </pc:sldMkLst>
      </pc:sldChg>
      <pc:sldChg chg="modTransition">
        <pc:chgData name="Chris Bass" userId="76639ff7-4519-4960-996a-f3d044468889" providerId="ADAL" clId="{01386D82-9CE4-41C0-B222-A43B3CA1FCA4}" dt="2020-10-17T16:04:36.721" v="2407"/>
        <pc:sldMkLst>
          <pc:docMk/>
          <pc:sldMk cId="2345002753" sldId="263"/>
        </pc:sldMkLst>
      </pc:sldChg>
      <pc:sldChg chg="modTransition">
        <pc:chgData name="Chris Bass" userId="76639ff7-4519-4960-996a-f3d044468889" providerId="ADAL" clId="{01386D82-9CE4-41C0-B222-A43B3CA1FCA4}" dt="2020-10-17T16:04:36.721" v="2407"/>
        <pc:sldMkLst>
          <pc:docMk/>
          <pc:sldMk cId="1351873542" sldId="264"/>
        </pc:sldMkLst>
      </pc:sldChg>
      <pc:sldChg chg="modTransition">
        <pc:chgData name="Chris Bass" userId="76639ff7-4519-4960-996a-f3d044468889" providerId="ADAL" clId="{01386D82-9CE4-41C0-B222-A43B3CA1FCA4}" dt="2020-10-17T16:04:36.721" v="2407"/>
        <pc:sldMkLst>
          <pc:docMk/>
          <pc:sldMk cId="2171046356" sldId="265"/>
        </pc:sldMkLst>
      </pc:sldChg>
      <pc:sldChg chg="modSp">
        <pc:chgData name="Chris Bass" userId="76639ff7-4519-4960-996a-f3d044468889" providerId="ADAL" clId="{01386D82-9CE4-41C0-B222-A43B3CA1FCA4}" dt="2020-10-17T14:40:22.836" v="1914" actId="20577"/>
        <pc:sldMkLst>
          <pc:docMk/>
          <pc:sldMk cId="1952827868" sldId="266"/>
        </pc:sldMkLst>
        <pc:spChg chg="mod">
          <ac:chgData name="Chris Bass" userId="76639ff7-4519-4960-996a-f3d044468889" providerId="ADAL" clId="{01386D82-9CE4-41C0-B222-A43B3CA1FCA4}" dt="2020-10-17T14:40:22.836" v="1914" actId="20577"/>
          <ac:spMkLst>
            <pc:docMk/>
            <pc:sldMk cId="1952827868" sldId="266"/>
            <ac:spMk id="3" creationId="{10116DB6-126E-499F-AAF3-D5855624673D}"/>
          </ac:spMkLst>
        </pc:spChg>
      </pc:sldChg>
      <pc:sldChg chg="modSp">
        <pc:chgData name="Chris Bass" userId="76639ff7-4519-4960-996a-f3d044468889" providerId="ADAL" clId="{01386D82-9CE4-41C0-B222-A43B3CA1FCA4}" dt="2020-10-18T14:28:13.558" v="4022" actId="20577"/>
        <pc:sldMkLst>
          <pc:docMk/>
          <pc:sldMk cId="1658791871" sldId="267"/>
        </pc:sldMkLst>
        <pc:spChg chg="mod">
          <ac:chgData name="Chris Bass" userId="76639ff7-4519-4960-996a-f3d044468889" providerId="ADAL" clId="{01386D82-9CE4-41C0-B222-A43B3CA1FCA4}" dt="2020-10-18T14:28:13.558" v="4022" actId="20577"/>
          <ac:spMkLst>
            <pc:docMk/>
            <pc:sldMk cId="1658791871" sldId="267"/>
            <ac:spMk id="3" creationId="{E8752CCF-2B1B-4CD2-A6EC-7A492BC42C24}"/>
          </ac:spMkLst>
        </pc:spChg>
      </pc:sldChg>
      <pc:sldChg chg="modSp">
        <pc:chgData name="Chris Bass" userId="76639ff7-4519-4960-996a-f3d044468889" providerId="ADAL" clId="{01386D82-9CE4-41C0-B222-A43B3CA1FCA4}" dt="2020-10-18T17:47:26.998" v="7017" actId="20577"/>
        <pc:sldMkLst>
          <pc:docMk/>
          <pc:sldMk cId="302693480" sldId="268"/>
        </pc:sldMkLst>
        <pc:spChg chg="mod">
          <ac:chgData name="Chris Bass" userId="76639ff7-4519-4960-996a-f3d044468889" providerId="ADAL" clId="{01386D82-9CE4-41C0-B222-A43B3CA1FCA4}" dt="2020-10-18T17:47:26.998" v="7017" actId="20577"/>
          <ac:spMkLst>
            <pc:docMk/>
            <pc:sldMk cId="302693480" sldId="268"/>
            <ac:spMk id="2" creationId="{8137EE0A-523C-44DC-B646-FCB2176B0E8F}"/>
          </ac:spMkLst>
        </pc:spChg>
      </pc:sldChg>
      <pc:sldChg chg="modSp">
        <pc:chgData name="Chris Bass" userId="76639ff7-4519-4960-996a-f3d044468889" providerId="ADAL" clId="{01386D82-9CE4-41C0-B222-A43B3CA1FCA4}" dt="2020-10-18T17:46:30.756" v="7011" actId="113"/>
        <pc:sldMkLst>
          <pc:docMk/>
          <pc:sldMk cId="488386121" sldId="269"/>
        </pc:sldMkLst>
        <pc:spChg chg="mod">
          <ac:chgData name="Chris Bass" userId="76639ff7-4519-4960-996a-f3d044468889" providerId="ADAL" clId="{01386D82-9CE4-41C0-B222-A43B3CA1FCA4}" dt="2020-10-18T17:46:30.756" v="7011" actId="113"/>
          <ac:spMkLst>
            <pc:docMk/>
            <pc:sldMk cId="488386121" sldId="269"/>
            <ac:spMk id="3" creationId="{097AE88A-8C29-41B6-B466-5F422ADCC2D0}"/>
          </ac:spMkLst>
        </pc:spChg>
      </pc:sldChg>
      <pc:sldChg chg="addSp delSp modSp">
        <pc:chgData name="Chris Bass" userId="76639ff7-4519-4960-996a-f3d044468889" providerId="ADAL" clId="{01386D82-9CE4-41C0-B222-A43B3CA1FCA4}" dt="2020-10-18T14:17:55.406" v="4019" actId="20577"/>
        <pc:sldMkLst>
          <pc:docMk/>
          <pc:sldMk cId="595255919" sldId="274"/>
        </pc:sldMkLst>
        <pc:spChg chg="mod">
          <ac:chgData name="Chris Bass" userId="76639ff7-4519-4960-996a-f3d044468889" providerId="ADAL" clId="{01386D82-9CE4-41C0-B222-A43B3CA1FCA4}" dt="2020-10-18T14:16:06.142" v="3923" actId="20577"/>
          <ac:spMkLst>
            <pc:docMk/>
            <pc:sldMk cId="595255919" sldId="274"/>
            <ac:spMk id="2" creationId="{8A0D8ED0-A420-4995-8579-5305656169B8}"/>
          </ac:spMkLst>
        </pc:spChg>
        <pc:spChg chg="mod">
          <ac:chgData name="Chris Bass" userId="76639ff7-4519-4960-996a-f3d044468889" providerId="ADAL" clId="{01386D82-9CE4-41C0-B222-A43B3CA1FCA4}" dt="2020-10-18T14:17:55.406" v="4019" actId="20577"/>
          <ac:spMkLst>
            <pc:docMk/>
            <pc:sldMk cId="595255919" sldId="274"/>
            <ac:spMk id="3" creationId="{B1329E82-6304-4ECB-BFCC-9D1E47C43BA5}"/>
          </ac:spMkLst>
        </pc:spChg>
        <pc:spChg chg="del">
          <ac:chgData name="Chris Bass" userId="76639ff7-4519-4960-996a-f3d044468889" providerId="ADAL" clId="{01386D82-9CE4-41C0-B222-A43B3CA1FCA4}" dt="2020-10-18T14:11:53.573" v="3810" actId="478"/>
          <ac:spMkLst>
            <pc:docMk/>
            <pc:sldMk cId="595255919" sldId="274"/>
            <ac:spMk id="6" creationId="{9EFDAC8A-DCC8-44E6-AC11-CFE38654D5D3}"/>
          </ac:spMkLst>
        </pc:spChg>
        <pc:spChg chg="del">
          <ac:chgData name="Chris Bass" userId="76639ff7-4519-4960-996a-f3d044468889" providerId="ADAL" clId="{01386D82-9CE4-41C0-B222-A43B3CA1FCA4}" dt="2020-10-18T14:11:45.140" v="3809" actId="478"/>
          <ac:spMkLst>
            <pc:docMk/>
            <pc:sldMk cId="595255919" sldId="274"/>
            <ac:spMk id="10" creationId="{753D6270-9C2B-4AB2-B57A-5442000F1AB8}"/>
          </ac:spMkLst>
        </pc:spChg>
        <pc:picChg chg="del">
          <ac:chgData name="Chris Bass" userId="76639ff7-4519-4960-996a-f3d044468889" providerId="ADAL" clId="{01386D82-9CE4-41C0-B222-A43B3CA1FCA4}" dt="2020-10-18T14:10:54.514" v="3792" actId="478"/>
          <ac:picMkLst>
            <pc:docMk/>
            <pc:sldMk cId="595255919" sldId="274"/>
            <ac:picMk id="4" creationId="{56F3A555-329E-45CC-9F27-37851EDAAD72}"/>
          </ac:picMkLst>
        </pc:picChg>
        <pc:picChg chg="add mod">
          <ac:chgData name="Chris Bass" userId="76639ff7-4519-4960-996a-f3d044468889" providerId="ADAL" clId="{01386D82-9CE4-41C0-B222-A43B3CA1FCA4}" dt="2020-10-18T14:11:27.154" v="3808" actId="1037"/>
          <ac:picMkLst>
            <pc:docMk/>
            <pc:sldMk cId="595255919" sldId="274"/>
            <ac:picMk id="15" creationId="{5AB232A1-50FB-4DD3-BCB7-414F425FDCE4}"/>
          </ac:picMkLst>
        </pc:picChg>
        <pc:cxnChg chg="add del mod">
          <ac:chgData name="Chris Bass" userId="76639ff7-4519-4960-996a-f3d044468889" providerId="ADAL" clId="{01386D82-9CE4-41C0-B222-A43B3CA1FCA4}" dt="2020-10-18T14:11:55.552" v="3812" actId="478"/>
          <ac:cxnSpMkLst>
            <pc:docMk/>
            <pc:sldMk cId="595255919" sldId="274"/>
            <ac:cxnSpMk id="8" creationId="{FE15631D-8C71-4D70-8E9A-12D78EAC074C}"/>
          </ac:cxnSpMkLst>
        </pc:cxnChg>
        <pc:cxnChg chg="del mod">
          <ac:chgData name="Chris Bass" userId="76639ff7-4519-4960-996a-f3d044468889" providerId="ADAL" clId="{01386D82-9CE4-41C0-B222-A43B3CA1FCA4}" dt="2020-10-18T14:11:54.509" v="3811" actId="478"/>
          <ac:cxnSpMkLst>
            <pc:docMk/>
            <pc:sldMk cId="595255919" sldId="274"/>
            <ac:cxnSpMk id="12" creationId="{F2B21E74-A3BE-483F-9535-D19B6BC11187}"/>
          </ac:cxnSpMkLst>
        </pc:cxnChg>
        <pc:cxnChg chg="add mod">
          <ac:chgData name="Chris Bass" userId="76639ff7-4519-4960-996a-f3d044468889" providerId="ADAL" clId="{01386D82-9CE4-41C0-B222-A43B3CA1FCA4}" dt="2020-10-18T14:17:10.868" v="3986" actId="14100"/>
          <ac:cxnSpMkLst>
            <pc:docMk/>
            <pc:sldMk cId="595255919" sldId="274"/>
            <ac:cxnSpMk id="16" creationId="{08F1D037-735B-4278-AA47-D2475FFD4ACC}"/>
          </ac:cxnSpMkLst>
        </pc:cxnChg>
        <pc:cxnChg chg="add mod">
          <ac:chgData name="Chris Bass" userId="76639ff7-4519-4960-996a-f3d044468889" providerId="ADAL" clId="{01386D82-9CE4-41C0-B222-A43B3CA1FCA4}" dt="2020-10-18T14:17:25.848" v="3991" actId="14100"/>
          <ac:cxnSpMkLst>
            <pc:docMk/>
            <pc:sldMk cId="595255919" sldId="274"/>
            <ac:cxnSpMk id="18" creationId="{D005E3E8-45F7-4221-9004-F9198A2D375F}"/>
          </ac:cxnSpMkLst>
        </pc:cxnChg>
      </pc:sldChg>
      <pc:sldChg chg="addSp modSp">
        <pc:chgData name="Chris Bass" userId="76639ff7-4519-4960-996a-f3d044468889" providerId="ADAL" clId="{01386D82-9CE4-41C0-B222-A43B3CA1FCA4}" dt="2020-10-18T16:42:13.602" v="5058" actId="208"/>
        <pc:sldMkLst>
          <pc:docMk/>
          <pc:sldMk cId="417269691" sldId="275"/>
        </pc:sldMkLst>
        <pc:spChg chg="mod">
          <ac:chgData name="Chris Bass" userId="76639ff7-4519-4960-996a-f3d044468889" providerId="ADAL" clId="{01386D82-9CE4-41C0-B222-A43B3CA1FCA4}" dt="2020-10-17T15:33:01.333" v="2018" actId="14100"/>
          <ac:spMkLst>
            <pc:docMk/>
            <pc:sldMk cId="417269691" sldId="275"/>
            <ac:spMk id="2" creationId="{7B6E6D8C-94E4-4875-AC10-336020A4189A}"/>
          </ac:spMkLst>
        </pc:spChg>
        <pc:spChg chg="mod">
          <ac:chgData name="Chris Bass" userId="76639ff7-4519-4960-996a-f3d044468889" providerId="ADAL" clId="{01386D82-9CE4-41C0-B222-A43B3CA1FCA4}" dt="2020-10-17T15:40:02.087" v="2396" actId="6549"/>
          <ac:spMkLst>
            <pc:docMk/>
            <pc:sldMk cId="417269691" sldId="275"/>
            <ac:spMk id="3" creationId="{B3C88901-E505-4F56-B71A-EAD1EC37BB26}"/>
          </ac:spMkLst>
        </pc:spChg>
        <pc:spChg chg="add mod">
          <ac:chgData name="Chris Bass" userId="76639ff7-4519-4960-996a-f3d044468889" providerId="ADAL" clId="{01386D82-9CE4-41C0-B222-A43B3CA1FCA4}" dt="2020-10-17T15:38:21.483" v="2285" actId="1076"/>
          <ac:spMkLst>
            <pc:docMk/>
            <pc:sldMk cId="417269691" sldId="275"/>
            <ac:spMk id="4" creationId="{23C9A92B-45C2-42F4-AC8A-E29030EEA658}"/>
          </ac:spMkLst>
        </pc:spChg>
        <pc:spChg chg="add mod">
          <ac:chgData name="Chris Bass" userId="76639ff7-4519-4960-996a-f3d044468889" providerId="ADAL" clId="{01386D82-9CE4-41C0-B222-A43B3CA1FCA4}" dt="2020-10-17T15:40:20.767" v="2401" actId="1076"/>
          <ac:spMkLst>
            <pc:docMk/>
            <pc:sldMk cId="417269691" sldId="275"/>
            <ac:spMk id="11" creationId="{910D5E93-3315-445E-BAAA-6B14542A1F7D}"/>
          </ac:spMkLst>
        </pc:spChg>
        <pc:picChg chg="mod">
          <ac:chgData name="Chris Bass" userId="76639ff7-4519-4960-996a-f3d044468889" providerId="ADAL" clId="{01386D82-9CE4-41C0-B222-A43B3CA1FCA4}" dt="2020-10-17T15:33:18.913" v="2020" actId="1076"/>
          <ac:picMkLst>
            <pc:docMk/>
            <pc:sldMk cId="417269691" sldId="275"/>
            <ac:picMk id="7170" creationId="{BBF543FB-488F-4DBB-9CE1-C36AE422D7E8}"/>
          </ac:picMkLst>
        </pc:picChg>
        <pc:picChg chg="mod">
          <ac:chgData name="Chris Bass" userId="76639ff7-4519-4960-996a-f3d044468889" providerId="ADAL" clId="{01386D82-9CE4-41C0-B222-A43B3CA1FCA4}" dt="2020-10-17T15:33:15.488" v="2019" actId="1076"/>
          <ac:picMkLst>
            <pc:docMk/>
            <pc:sldMk cId="417269691" sldId="275"/>
            <ac:picMk id="7178" creationId="{1FDF70CC-7C08-436C-A73F-5564A66749E7}"/>
          </ac:picMkLst>
        </pc:picChg>
        <pc:cxnChg chg="add mod">
          <ac:chgData name="Chris Bass" userId="76639ff7-4519-4960-996a-f3d044468889" providerId="ADAL" clId="{01386D82-9CE4-41C0-B222-A43B3CA1FCA4}" dt="2020-10-18T16:42:13.602" v="5058" actId="208"/>
          <ac:cxnSpMkLst>
            <pc:docMk/>
            <pc:sldMk cId="417269691" sldId="275"/>
            <ac:cxnSpMk id="6" creationId="{93FE2D39-A615-4EA2-BD30-88B162069CD1}"/>
          </ac:cxnSpMkLst>
        </pc:cxnChg>
        <pc:cxnChg chg="add mod">
          <ac:chgData name="Chris Bass" userId="76639ff7-4519-4960-996a-f3d044468889" providerId="ADAL" clId="{01386D82-9CE4-41C0-B222-A43B3CA1FCA4}" dt="2020-10-18T16:42:13.602" v="5058" actId="208"/>
          <ac:cxnSpMkLst>
            <pc:docMk/>
            <pc:sldMk cId="417269691" sldId="275"/>
            <ac:cxnSpMk id="12" creationId="{E7140DF1-3E9D-4AFA-81D0-0129DB0F7AAB}"/>
          </ac:cxnSpMkLst>
        </pc:cxnChg>
      </pc:sldChg>
      <pc:sldChg chg="modTransition">
        <pc:chgData name="Chris Bass" userId="76639ff7-4519-4960-996a-f3d044468889" providerId="ADAL" clId="{01386D82-9CE4-41C0-B222-A43B3CA1FCA4}" dt="2020-10-18T17:19:31.069" v="6329"/>
        <pc:sldMkLst>
          <pc:docMk/>
          <pc:sldMk cId="3984218797" sldId="276"/>
        </pc:sldMkLst>
      </pc:sldChg>
      <pc:sldChg chg="modSp ord">
        <pc:chgData name="Chris Bass" userId="76639ff7-4519-4960-996a-f3d044468889" providerId="ADAL" clId="{01386D82-9CE4-41C0-B222-A43B3CA1FCA4}" dt="2020-10-18T17:24:50.996" v="6530" actId="20577"/>
        <pc:sldMkLst>
          <pc:docMk/>
          <pc:sldMk cId="3374682833" sldId="278"/>
        </pc:sldMkLst>
        <pc:spChg chg="mod">
          <ac:chgData name="Chris Bass" userId="76639ff7-4519-4960-996a-f3d044468889" providerId="ADAL" clId="{01386D82-9CE4-41C0-B222-A43B3CA1FCA4}" dt="2020-10-18T17:24:50.996" v="6530" actId="20577"/>
          <ac:spMkLst>
            <pc:docMk/>
            <pc:sldMk cId="3374682833" sldId="278"/>
            <ac:spMk id="3" creationId="{7DEBE8E0-4042-47E0-A024-F5822EE40256}"/>
          </ac:spMkLst>
        </pc:spChg>
        <pc:picChg chg="mod modCrop">
          <ac:chgData name="Chris Bass" userId="76639ff7-4519-4960-996a-f3d044468889" providerId="ADAL" clId="{01386D82-9CE4-41C0-B222-A43B3CA1FCA4}" dt="2020-10-18T17:24:02.698" v="6505" actId="732"/>
          <ac:picMkLst>
            <pc:docMk/>
            <pc:sldMk cId="3374682833" sldId="278"/>
            <ac:picMk id="4" creationId="{8B88C394-BC8C-48B1-9528-D1C9DA5045FA}"/>
          </ac:picMkLst>
        </pc:picChg>
        <pc:picChg chg="mod">
          <ac:chgData name="Chris Bass" userId="76639ff7-4519-4960-996a-f3d044468889" providerId="ADAL" clId="{01386D82-9CE4-41C0-B222-A43B3CA1FCA4}" dt="2020-10-18T17:21:23.952" v="6388" actId="1076"/>
          <ac:picMkLst>
            <pc:docMk/>
            <pc:sldMk cId="3374682833" sldId="278"/>
            <ac:picMk id="5" creationId="{FD9C3215-4978-47BE-B764-483BA0854D80}"/>
          </ac:picMkLst>
        </pc:picChg>
      </pc:sldChg>
      <pc:sldChg chg="modSp">
        <pc:chgData name="Chris Bass" userId="76639ff7-4519-4960-996a-f3d044468889" providerId="ADAL" clId="{01386D82-9CE4-41C0-B222-A43B3CA1FCA4}" dt="2020-10-18T17:47:36.020" v="7023" actId="20577"/>
        <pc:sldMkLst>
          <pc:docMk/>
          <pc:sldMk cId="3338153853" sldId="279"/>
        </pc:sldMkLst>
        <pc:spChg chg="mod">
          <ac:chgData name="Chris Bass" userId="76639ff7-4519-4960-996a-f3d044468889" providerId="ADAL" clId="{01386D82-9CE4-41C0-B222-A43B3CA1FCA4}" dt="2020-10-18T17:47:36.020" v="7023" actId="20577"/>
          <ac:spMkLst>
            <pc:docMk/>
            <pc:sldMk cId="3338153853" sldId="279"/>
            <ac:spMk id="2" creationId="{69EF3865-C692-4C91-B30C-848010701CA5}"/>
          </ac:spMkLst>
        </pc:spChg>
      </pc:sldChg>
      <pc:sldChg chg="delSp modSp">
        <pc:chgData name="Chris Bass" userId="76639ff7-4519-4960-996a-f3d044468889" providerId="ADAL" clId="{01386D82-9CE4-41C0-B222-A43B3CA1FCA4}" dt="2020-10-18T17:42:56.986" v="6866" actId="1076"/>
        <pc:sldMkLst>
          <pc:docMk/>
          <pc:sldMk cId="1196895703" sldId="293"/>
        </pc:sldMkLst>
        <pc:spChg chg="mod">
          <ac:chgData name="Chris Bass" userId="76639ff7-4519-4960-996a-f3d044468889" providerId="ADAL" clId="{01386D82-9CE4-41C0-B222-A43B3CA1FCA4}" dt="2020-10-18T17:42:37.882" v="6862" actId="14100"/>
          <ac:spMkLst>
            <pc:docMk/>
            <pc:sldMk cId="1196895703" sldId="293"/>
            <ac:spMk id="3" creationId="{E8752CCF-2B1B-4CD2-A6EC-7A492BC42C24}"/>
          </ac:spMkLst>
        </pc:spChg>
        <pc:spChg chg="mod">
          <ac:chgData name="Chris Bass" userId="76639ff7-4519-4960-996a-f3d044468889" providerId="ADAL" clId="{01386D82-9CE4-41C0-B222-A43B3CA1FCA4}" dt="2020-10-18T17:42:56.986" v="6866" actId="1076"/>
          <ac:spMkLst>
            <pc:docMk/>
            <pc:sldMk cId="1196895703" sldId="293"/>
            <ac:spMk id="5" creationId="{3108B145-0E35-4C11-925C-2997DD0DF7B4}"/>
          </ac:spMkLst>
        </pc:spChg>
        <pc:spChg chg="del">
          <ac:chgData name="Chris Bass" userId="76639ff7-4519-4960-996a-f3d044468889" providerId="ADAL" clId="{01386D82-9CE4-41C0-B222-A43B3CA1FCA4}" dt="2020-10-16T14:27:35.753" v="1411" actId="478"/>
          <ac:spMkLst>
            <pc:docMk/>
            <pc:sldMk cId="1196895703" sldId="293"/>
            <ac:spMk id="15" creationId="{40D04133-9FFA-4D0F-9E2E-A72E1506C0B5}"/>
          </ac:spMkLst>
        </pc:spChg>
        <pc:spChg chg="del mod">
          <ac:chgData name="Chris Bass" userId="76639ff7-4519-4960-996a-f3d044468889" providerId="ADAL" clId="{01386D82-9CE4-41C0-B222-A43B3CA1FCA4}" dt="2020-10-16T14:28:08.911" v="1413" actId="478"/>
          <ac:spMkLst>
            <pc:docMk/>
            <pc:sldMk cId="1196895703" sldId="293"/>
            <ac:spMk id="16" creationId="{102F7BD0-FE1F-4B39-9295-943F809D678E}"/>
          </ac:spMkLst>
        </pc:spChg>
        <pc:picChg chg="del">
          <ac:chgData name="Chris Bass" userId="76639ff7-4519-4960-996a-f3d044468889" providerId="ADAL" clId="{01386D82-9CE4-41C0-B222-A43B3CA1FCA4}" dt="2020-10-18T17:33:44.734" v="6839" actId="478"/>
          <ac:picMkLst>
            <pc:docMk/>
            <pc:sldMk cId="1196895703" sldId="293"/>
            <ac:picMk id="4" creationId="{0BFAA8B5-D687-4090-B4AE-4EEF85D95FB8}"/>
          </ac:picMkLst>
        </pc:picChg>
        <pc:picChg chg="mod">
          <ac:chgData name="Chris Bass" userId="76639ff7-4519-4960-996a-f3d044468889" providerId="ADAL" clId="{01386D82-9CE4-41C0-B222-A43B3CA1FCA4}" dt="2020-10-18T17:42:51.224" v="6865" actId="1076"/>
          <ac:picMkLst>
            <pc:docMk/>
            <pc:sldMk cId="1196895703" sldId="293"/>
            <ac:picMk id="9" creationId="{6941E63C-AE07-493C-A332-89C8F27F2CFA}"/>
          </ac:picMkLst>
        </pc:picChg>
        <pc:picChg chg="mod">
          <ac:chgData name="Chris Bass" userId="76639ff7-4519-4960-996a-f3d044468889" providerId="ADAL" clId="{01386D82-9CE4-41C0-B222-A43B3CA1FCA4}" dt="2020-10-18T17:42:56.986" v="6866" actId="1076"/>
          <ac:picMkLst>
            <pc:docMk/>
            <pc:sldMk cId="1196895703" sldId="293"/>
            <ac:picMk id="2050" creationId="{FD7647BB-5481-49F3-9A08-CB3EC7BC2E56}"/>
          </ac:picMkLst>
        </pc:picChg>
        <pc:cxnChg chg="mod">
          <ac:chgData name="Chris Bass" userId="76639ff7-4519-4960-996a-f3d044468889" providerId="ADAL" clId="{01386D82-9CE4-41C0-B222-A43B3CA1FCA4}" dt="2020-10-18T17:42:56.986" v="6866" actId="1076"/>
          <ac:cxnSpMkLst>
            <pc:docMk/>
            <pc:sldMk cId="1196895703" sldId="293"/>
            <ac:cxnSpMk id="7" creationId="{4682D7B9-6A7E-47CE-87B6-FC0B49EB7DA4}"/>
          </ac:cxnSpMkLst>
        </pc:cxnChg>
      </pc:sldChg>
      <pc:sldChg chg="modSp del">
        <pc:chgData name="Chris Bass" userId="76639ff7-4519-4960-996a-f3d044468889" providerId="ADAL" clId="{01386D82-9CE4-41C0-B222-A43B3CA1FCA4}" dt="2020-10-16T14:38:17.976" v="1441" actId="2696"/>
        <pc:sldMkLst>
          <pc:docMk/>
          <pc:sldMk cId="1771177800" sldId="296"/>
        </pc:sldMkLst>
        <pc:spChg chg="mod">
          <ac:chgData name="Chris Bass" userId="76639ff7-4519-4960-996a-f3d044468889" providerId="ADAL" clId="{01386D82-9CE4-41C0-B222-A43B3CA1FCA4}" dt="2020-10-16T14:28:59.166" v="1430" actId="12789"/>
          <ac:spMkLst>
            <pc:docMk/>
            <pc:sldMk cId="1771177800" sldId="296"/>
            <ac:spMk id="6" creationId="{B707052A-DA40-4B8D-A8C3-221809014274}"/>
          </ac:spMkLst>
        </pc:spChg>
      </pc:sldChg>
      <pc:sldChg chg="addSp">
        <pc:chgData name="Chris Bass" userId="76639ff7-4519-4960-996a-f3d044468889" providerId="ADAL" clId="{01386D82-9CE4-41C0-B222-A43B3CA1FCA4}" dt="2020-10-17T18:15:30.142" v="2416"/>
        <pc:sldMkLst>
          <pc:docMk/>
          <pc:sldMk cId="977800498" sldId="297"/>
        </pc:sldMkLst>
        <pc:picChg chg="add">
          <ac:chgData name="Chris Bass" userId="76639ff7-4519-4960-996a-f3d044468889" providerId="ADAL" clId="{01386D82-9CE4-41C0-B222-A43B3CA1FCA4}" dt="2020-10-17T18:15:30.142" v="2416"/>
          <ac:picMkLst>
            <pc:docMk/>
            <pc:sldMk cId="977800498" sldId="297"/>
            <ac:picMk id="4" creationId="{B8C52DD3-7E48-463E-A6A0-C62DAEC4DE0A}"/>
          </ac:picMkLst>
        </pc:picChg>
      </pc:sldChg>
      <pc:sldChg chg="addSp modSp">
        <pc:chgData name="Chris Bass" userId="76639ff7-4519-4960-996a-f3d044468889" providerId="ADAL" clId="{01386D82-9CE4-41C0-B222-A43B3CA1FCA4}" dt="2020-10-17T18:15:40.588" v="2417"/>
        <pc:sldMkLst>
          <pc:docMk/>
          <pc:sldMk cId="3508411364" sldId="298"/>
        </pc:sldMkLst>
        <pc:spChg chg="mod">
          <ac:chgData name="Chris Bass" userId="76639ff7-4519-4960-996a-f3d044468889" providerId="ADAL" clId="{01386D82-9CE4-41C0-B222-A43B3CA1FCA4}" dt="2020-10-17T18:15:11.472" v="2415"/>
          <ac:spMkLst>
            <pc:docMk/>
            <pc:sldMk cId="3508411364" sldId="298"/>
            <ac:spMk id="3" creationId="{E931D5CC-E879-4500-8E97-9F676730A662}"/>
          </ac:spMkLst>
        </pc:spChg>
        <pc:picChg chg="add">
          <ac:chgData name="Chris Bass" userId="76639ff7-4519-4960-996a-f3d044468889" providerId="ADAL" clId="{01386D82-9CE4-41C0-B222-A43B3CA1FCA4}" dt="2020-10-17T18:15:40.588" v="2417"/>
          <ac:picMkLst>
            <pc:docMk/>
            <pc:sldMk cId="3508411364" sldId="298"/>
            <ac:picMk id="4" creationId="{8C8F0C04-B8FA-4BB9-8148-0933B0FBBC47}"/>
          </ac:picMkLst>
        </pc:picChg>
      </pc:sldChg>
      <pc:sldChg chg="modSp ord">
        <pc:chgData name="Chris Bass" userId="76639ff7-4519-4960-996a-f3d044468889" providerId="ADAL" clId="{01386D82-9CE4-41C0-B222-A43B3CA1FCA4}" dt="2020-10-18T18:10:09.774" v="7552"/>
        <pc:sldMkLst>
          <pc:docMk/>
          <pc:sldMk cId="1430972423" sldId="299"/>
        </pc:sldMkLst>
        <pc:spChg chg="mod">
          <ac:chgData name="Chris Bass" userId="76639ff7-4519-4960-996a-f3d044468889" providerId="ADAL" clId="{01386D82-9CE4-41C0-B222-A43B3CA1FCA4}" dt="2020-10-18T18:10:06.798" v="7551" actId="20577"/>
          <ac:spMkLst>
            <pc:docMk/>
            <pc:sldMk cId="1430972423" sldId="299"/>
            <ac:spMk id="2" creationId="{90C64FCB-3C6B-45BD-8830-3724A3A456C1}"/>
          </ac:spMkLst>
        </pc:spChg>
        <pc:spChg chg="mod">
          <ac:chgData name="Chris Bass" userId="76639ff7-4519-4960-996a-f3d044468889" providerId="ADAL" clId="{01386D82-9CE4-41C0-B222-A43B3CA1FCA4}" dt="2020-10-17T14:35:18.924" v="1874"/>
          <ac:spMkLst>
            <pc:docMk/>
            <pc:sldMk cId="1430972423" sldId="299"/>
            <ac:spMk id="3" creationId="{71287A64-1A3A-4AE8-A3A0-7A471937D8B0}"/>
          </ac:spMkLst>
        </pc:spChg>
        <pc:spChg chg="mod">
          <ac:chgData name="Chris Bass" userId="76639ff7-4519-4960-996a-f3d044468889" providerId="ADAL" clId="{01386D82-9CE4-41C0-B222-A43B3CA1FCA4}" dt="2020-10-17T14:35:42.300" v="1876" actId="1076"/>
          <ac:spMkLst>
            <pc:docMk/>
            <pc:sldMk cId="1430972423" sldId="299"/>
            <ac:spMk id="4" creationId="{5AE9A3B6-5D8C-4518-9D24-C522DECCF292}"/>
          </ac:spMkLst>
        </pc:spChg>
      </pc:sldChg>
      <pc:sldChg chg="modSp del">
        <pc:chgData name="Chris Bass" userId="76639ff7-4519-4960-996a-f3d044468889" providerId="ADAL" clId="{01386D82-9CE4-41C0-B222-A43B3CA1FCA4}" dt="2020-10-16T15:28:11.835" v="1826" actId="2696"/>
        <pc:sldMkLst>
          <pc:docMk/>
          <pc:sldMk cId="2041524601" sldId="301"/>
        </pc:sldMkLst>
        <pc:spChg chg="mod">
          <ac:chgData name="Chris Bass" userId="76639ff7-4519-4960-996a-f3d044468889" providerId="ADAL" clId="{01386D82-9CE4-41C0-B222-A43B3CA1FCA4}" dt="2020-10-16T15:17:08.790" v="1679" actId="20577"/>
          <ac:spMkLst>
            <pc:docMk/>
            <pc:sldMk cId="2041524601" sldId="301"/>
            <ac:spMk id="3" creationId="{00000000-0000-0000-0000-000000000000}"/>
          </ac:spMkLst>
        </pc:spChg>
      </pc:sldChg>
      <pc:sldChg chg="addSp delSp modSp">
        <pc:chgData name="Chris Bass" userId="76639ff7-4519-4960-996a-f3d044468889" providerId="ADAL" clId="{01386D82-9CE4-41C0-B222-A43B3CA1FCA4}" dt="2020-10-18T18:09:49.943" v="7542" actId="20577"/>
        <pc:sldMkLst>
          <pc:docMk/>
          <pc:sldMk cId="2742417498" sldId="303"/>
        </pc:sldMkLst>
        <pc:spChg chg="mod">
          <ac:chgData name="Chris Bass" userId="76639ff7-4519-4960-996a-f3d044468889" providerId="ADAL" clId="{01386D82-9CE4-41C0-B222-A43B3CA1FCA4}" dt="2020-10-18T18:09:49.943" v="7542" actId="20577"/>
          <ac:spMkLst>
            <pc:docMk/>
            <pc:sldMk cId="2742417498" sldId="303"/>
            <ac:spMk id="2" creationId="{00000000-0000-0000-0000-000000000000}"/>
          </ac:spMkLst>
        </pc:spChg>
        <pc:spChg chg="add del mod">
          <ac:chgData name="Chris Bass" userId="76639ff7-4519-4960-996a-f3d044468889" providerId="ADAL" clId="{01386D82-9CE4-41C0-B222-A43B3CA1FCA4}" dt="2020-10-16T14:55:17.845" v="1555" actId="478"/>
          <ac:spMkLst>
            <pc:docMk/>
            <pc:sldMk cId="2742417498" sldId="303"/>
            <ac:spMk id="4" creationId="{00000000-0000-0000-0000-000000000000}"/>
          </ac:spMkLst>
        </pc:spChg>
        <pc:spChg chg="add mod">
          <ac:chgData name="Chris Bass" userId="76639ff7-4519-4960-996a-f3d044468889" providerId="ADAL" clId="{01386D82-9CE4-41C0-B222-A43B3CA1FCA4}" dt="2020-10-16T15:31:43.122" v="1829"/>
          <ac:spMkLst>
            <pc:docMk/>
            <pc:sldMk cId="2742417498" sldId="303"/>
            <ac:spMk id="5" creationId="{A0E23975-64F7-4349-A15F-AC4CD5E17284}"/>
          </ac:spMkLst>
        </pc:spChg>
        <pc:spChg chg="add del mod">
          <ac:chgData name="Chris Bass" userId="76639ff7-4519-4960-996a-f3d044468889" providerId="ADAL" clId="{01386D82-9CE4-41C0-B222-A43B3CA1FCA4}" dt="2020-10-16T15:33:03.534" v="1842" actId="478"/>
          <ac:spMkLst>
            <pc:docMk/>
            <pc:sldMk cId="2742417498" sldId="303"/>
            <ac:spMk id="6" creationId="{B450F4F1-355E-480F-A633-BC5E442CE184}"/>
          </ac:spMkLst>
        </pc:spChg>
      </pc:sldChg>
      <pc:sldChg chg="modSp">
        <pc:chgData name="Chris Bass" userId="76639ff7-4519-4960-996a-f3d044468889" providerId="ADAL" clId="{01386D82-9CE4-41C0-B222-A43B3CA1FCA4}" dt="2020-10-18T18:11:59.880" v="7597" actId="14100"/>
        <pc:sldMkLst>
          <pc:docMk/>
          <pc:sldMk cId="2175352449" sldId="304"/>
        </pc:sldMkLst>
        <pc:spChg chg="mod">
          <ac:chgData name="Chris Bass" userId="76639ff7-4519-4960-996a-f3d044468889" providerId="ADAL" clId="{01386D82-9CE4-41C0-B222-A43B3CA1FCA4}" dt="2020-10-18T18:11:25.163" v="7556" actId="27636"/>
          <ac:spMkLst>
            <pc:docMk/>
            <pc:sldMk cId="2175352449" sldId="304"/>
            <ac:spMk id="3" creationId="{00000000-0000-0000-0000-000000000000}"/>
          </ac:spMkLst>
        </pc:spChg>
        <pc:spChg chg="mod">
          <ac:chgData name="Chris Bass" userId="76639ff7-4519-4960-996a-f3d044468889" providerId="ADAL" clId="{01386D82-9CE4-41C0-B222-A43B3CA1FCA4}" dt="2020-10-18T18:11:32.677" v="7557" actId="1076"/>
          <ac:spMkLst>
            <pc:docMk/>
            <pc:sldMk cId="2175352449" sldId="304"/>
            <ac:spMk id="4" creationId="{3108B145-0E35-4C11-925C-2997DD0DF7B4}"/>
          </ac:spMkLst>
        </pc:spChg>
        <pc:spChg chg="mod">
          <ac:chgData name="Chris Bass" userId="76639ff7-4519-4960-996a-f3d044468889" providerId="ADAL" clId="{01386D82-9CE4-41C0-B222-A43B3CA1FCA4}" dt="2020-10-18T18:11:59.880" v="7597" actId="14100"/>
          <ac:spMkLst>
            <pc:docMk/>
            <pc:sldMk cId="2175352449" sldId="304"/>
            <ac:spMk id="10" creationId="{3108B145-0E35-4C11-925C-2997DD0DF7B4}"/>
          </ac:spMkLst>
        </pc:spChg>
        <pc:cxnChg chg="mod">
          <ac:chgData name="Chris Bass" userId="76639ff7-4519-4960-996a-f3d044468889" providerId="ADAL" clId="{01386D82-9CE4-41C0-B222-A43B3CA1FCA4}" dt="2020-10-18T18:11:32.677" v="7557" actId="1076"/>
          <ac:cxnSpMkLst>
            <pc:docMk/>
            <pc:sldMk cId="2175352449" sldId="304"/>
            <ac:cxnSpMk id="5" creationId="{4682D7B9-6A7E-47CE-87B6-FC0B49EB7DA4}"/>
          </ac:cxnSpMkLst>
        </pc:cxnChg>
        <pc:cxnChg chg="mod">
          <ac:chgData name="Chris Bass" userId="76639ff7-4519-4960-996a-f3d044468889" providerId="ADAL" clId="{01386D82-9CE4-41C0-B222-A43B3CA1FCA4}" dt="2020-10-18T18:11:59.880" v="7597" actId="14100"/>
          <ac:cxnSpMkLst>
            <pc:docMk/>
            <pc:sldMk cId="2175352449" sldId="304"/>
            <ac:cxnSpMk id="11" creationId="{4682D7B9-6A7E-47CE-87B6-FC0B49EB7DA4}"/>
          </ac:cxnSpMkLst>
        </pc:cxnChg>
      </pc:sldChg>
      <pc:sldChg chg="modSp">
        <pc:chgData name="Chris Bass" userId="76639ff7-4519-4960-996a-f3d044468889" providerId="ADAL" clId="{01386D82-9CE4-41C0-B222-A43B3CA1FCA4}" dt="2020-10-18T18:04:57.585" v="7172" actId="20577"/>
        <pc:sldMkLst>
          <pc:docMk/>
          <pc:sldMk cId="68434120" sldId="305"/>
        </pc:sldMkLst>
        <pc:spChg chg="mod">
          <ac:chgData name="Chris Bass" userId="76639ff7-4519-4960-996a-f3d044468889" providerId="ADAL" clId="{01386D82-9CE4-41C0-B222-A43B3CA1FCA4}" dt="2020-10-18T18:04:57.585" v="7172" actId="20577"/>
          <ac:spMkLst>
            <pc:docMk/>
            <pc:sldMk cId="68434120" sldId="305"/>
            <ac:spMk id="4" creationId="{00000000-0000-0000-0000-000000000000}"/>
          </ac:spMkLst>
        </pc:spChg>
      </pc:sldChg>
      <pc:sldChg chg="modSp add ord">
        <pc:chgData name="Chris Bass" userId="76639ff7-4519-4960-996a-f3d044468889" providerId="ADAL" clId="{01386D82-9CE4-41C0-B222-A43B3CA1FCA4}" dt="2020-10-18T17:25:49.678" v="6537" actId="20577"/>
        <pc:sldMkLst>
          <pc:docMk/>
          <pc:sldMk cId="2399369315" sldId="307"/>
        </pc:sldMkLst>
        <pc:spChg chg="mod">
          <ac:chgData name="Chris Bass" userId="76639ff7-4519-4960-996a-f3d044468889" providerId="ADAL" clId="{01386D82-9CE4-41C0-B222-A43B3CA1FCA4}" dt="2020-10-16T14:02:03.731" v="361" actId="6549"/>
          <ac:spMkLst>
            <pc:docMk/>
            <pc:sldMk cId="2399369315" sldId="307"/>
            <ac:spMk id="2" creationId="{A31AE597-E208-4D66-A416-7D2E9808D1FB}"/>
          </ac:spMkLst>
        </pc:spChg>
        <pc:spChg chg="mod">
          <ac:chgData name="Chris Bass" userId="76639ff7-4519-4960-996a-f3d044468889" providerId="ADAL" clId="{01386D82-9CE4-41C0-B222-A43B3CA1FCA4}" dt="2020-10-18T17:25:49.678" v="6537" actId="20577"/>
          <ac:spMkLst>
            <pc:docMk/>
            <pc:sldMk cId="2399369315" sldId="307"/>
            <ac:spMk id="3" creationId="{A779E6C4-B92E-4EA1-8FCE-FE5EE99E6D6E}"/>
          </ac:spMkLst>
        </pc:spChg>
      </pc:sldChg>
      <pc:sldChg chg="addSp modSp add">
        <pc:chgData name="Chris Bass" userId="76639ff7-4519-4960-996a-f3d044468889" providerId="ADAL" clId="{01386D82-9CE4-41C0-B222-A43B3CA1FCA4}" dt="2020-10-19T11:59:31.058" v="8321" actId="113"/>
        <pc:sldMkLst>
          <pc:docMk/>
          <pc:sldMk cId="4202217348" sldId="308"/>
        </pc:sldMkLst>
        <pc:spChg chg="mod">
          <ac:chgData name="Chris Bass" userId="76639ff7-4519-4960-996a-f3d044468889" providerId="ADAL" clId="{01386D82-9CE4-41C0-B222-A43B3CA1FCA4}" dt="2020-10-19T11:59:31.058" v="8321" actId="113"/>
          <ac:spMkLst>
            <pc:docMk/>
            <pc:sldMk cId="4202217348" sldId="308"/>
            <ac:spMk id="2" creationId="{EF4279DD-037E-454A-94C1-77C35CACE3FD}"/>
          </ac:spMkLst>
        </pc:spChg>
        <pc:spChg chg="mod">
          <ac:chgData name="Chris Bass" userId="76639ff7-4519-4960-996a-f3d044468889" providerId="ADAL" clId="{01386D82-9CE4-41C0-B222-A43B3CA1FCA4}" dt="2020-10-16T14:07:21.522" v="767" actId="20577"/>
          <ac:spMkLst>
            <pc:docMk/>
            <pc:sldMk cId="4202217348" sldId="308"/>
            <ac:spMk id="3" creationId="{2302AEAB-19CA-40EE-A79E-DFBDF757B1AC}"/>
          </ac:spMkLst>
        </pc:spChg>
        <pc:spChg chg="add mod">
          <ac:chgData name="Chris Bass" userId="76639ff7-4519-4960-996a-f3d044468889" providerId="ADAL" clId="{01386D82-9CE4-41C0-B222-A43B3CA1FCA4}" dt="2020-10-16T14:13:29.463" v="1253" actId="20577"/>
          <ac:spMkLst>
            <pc:docMk/>
            <pc:sldMk cId="4202217348" sldId="308"/>
            <ac:spMk id="4" creationId="{D566A0B8-EBB5-4802-B85F-0BBD8769EC06}"/>
          </ac:spMkLst>
        </pc:spChg>
        <pc:spChg chg="add mod">
          <ac:chgData name="Chris Bass" userId="76639ff7-4519-4960-996a-f3d044468889" providerId="ADAL" clId="{01386D82-9CE4-41C0-B222-A43B3CA1FCA4}" dt="2020-10-16T14:12:38.956" v="1185" actId="6549"/>
          <ac:spMkLst>
            <pc:docMk/>
            <pc:sldMk cId="4202217348" sldId="308"/>
            <ac:spMk id="9" creationId="{1A3B0990-F057-4681-893C-0B61E7B54394}"/>
          </ac:spMkLst>
        </pc:spChg>
        <pc:spChg chg="add mod">
          <ac:chgData name="Chris Bass" userId="76639ff7-4519-4960-996a-f3d044468889" providerId="ADAL" clId="{01386D82-9CE4-41C0-B222-A43B3CA1FCA4}" dt="2020-10-16T14:11:53.805" v="1155" actId="20577"/>
          <ac:spMkLst>
            <pc:docMk/>
            <pc:sldMk cId="4202217348" sldId="308"/>
            <ac:spMk id="14" creationId="{9A039B91-5E7F-4E34-BF0F-10783FC6745C}"/>
          </ac:spMkLst>
        </pc:spChg>
        <pc:spChg chg="add mod">
          <ac:chgData name="Chris Bass" userId="76639ff7-4519-4960-996a-f3d044468889" providerId="ADAL" clId="{01386D82-9CE4-41C0-B222-A43B3CA1FCA4}" dt="2020-10-16T14:15:06.592" v="1406" actId="14100"/>
          <ac:spMkLst>
            <pc:docMk/>
            <pc:sldMk cId="4202217348" sldId="308"/>
            <ac:spMk id="18" creationId="{F617BC13-D106-4FB5-AD1C-D3041F5D18C0}"/>
          </ac:spMkLst>
        </pc:spChg>
        <pc:cxnChg chg="add mod">
          <ac:chgData name="Chris Bass" userId="76639ff7-4519-4960-996a-f3d044468889" providerId="ADAL" clId="{01386D82-9CE4-41C0-B222-A43B3CA1FCA4}" dt="2020-10-16T14:15:18.433" v="1409" actId="14100"/>
          <ac:cxnSpMkLst>
            <pc:docMk/>
            <pc:sldMk cId="4202217348" sldId="308"/>
            <ac:cxnSpMk id="5" creationId="{2A4D0A7E-B60F-437C-B275-657E7F0C9C92}"/>
          </ac:cxnSpMkLst>
        </pc:cxnChg>
        <pc:cxnChg chg="add mod">
          <ac:chgData name="Chris Bass" userId="76639ff7-4519-4960-996a-f3d044468889" providerId="ADAL" clId="{01386D82-9CE4-41C0-B222-A43B3CA1FCA4}" dt="2020-10-16T14:10:10.717" v="1028" actId="14100"/>
          <ac:cxnSpMkLst>
            <pc:docMk/>
            <pc:sldMk cId="4202217348" sldId="308"/>
            <ac:cxnSpMk id="10" creationId="{C411E258-99DA-4EC4-A21B-1C682F649529}"/>
          </ac:cxnSpMkLst>
        </pc:cxnChg>
        <pc:cxnChg chg="add mod">
          <ac:chgData name="Chris Bass" userId="76639ff7-4519-4960-996a-f3d044468889" providerId="ADAL" clId="{01386D82-9CE4-41C0-B222-A43B3CA1FCA4}" dt="2020-10-16T14:11:51.916" v="1154" actId="1076"/>
          <ac:cxnSpMkLst>
            <pc:docMk/>
            <pc:sldMk cId="4202217348" sldId="308"/>
            <ac:cxnSpMk id="15" creationId="{993B30D8-6A26-4617-8FB7-DB353D3BE31A}"/>
          </ac:cxnSpMkLst>
        </pc:cxnChg>
        <pc:cxnChg chg="add mod">
          <ac:chgData name="Chris Bass" userId="76639ff7-4519-4960-996a-f3d044468889" providerId="ADAL" clId="{01386D82-9CE4-41C0-B222-A43B3CA1FCA4}" dt="2020-10-16T14:15:23.813" v="1410" actId="14100"/>
          <ac:cxnSpMkLst>
            <pc:docMk/>
            <pc:sldMk cId="4202217348" sldId="308"/>
            <ac:cxnSpMk id="19" creationId="{0B208797-21EB-469A-9C8E-64A513F8F3FC}"/>
          </ac:cxnSpMkLst>
        </pc:cxnChg>
      </pc:sldChg>
      <pc:sldChg chg="addSp delSp modSp add">
        <pc:chgData name="Chris Bass" userId="76639ff7-4519-4960-996a-f3d044468889" providerId="ADAL" clId="{01386D82-9CE4-41C0-B222-A43B3CA1FCA4}" dt="2020-10-18T18:08:54.175" v="7540" actId="14100"/>
        <pc:sldMkLst>
          <pc:docMk/>
          <pc:sldMk cId="3237426311" sldId="309"/>
        </pc:sldMkLst>
        <pc:spChg chg="mod">
          <ac:chgData name="Chris Bass" userId="76639ff7-4519-4960-996a-f3d044468889" providerId="ADAL" clId="{01386D82-9CE4-41C0-B222-A43B3CA1FCA4}" dt="2020-10-18T18:07:22.632" v="7449" actId="20577"/>
          <ac:spMkLst>
            <pc:docMk/>
            <pc:sldMk cId="3237426311" sldId="309"/>
            <ac:spMk id="3" creationId="{097AE88A-8C29-41B6-B466-5F422ADCC2D0}"/>
          </ac:spMkLst>
        </pc:spChg>
        <pc:spChg chg="add del">
          <ac:chgData name="Chris Bass" userId="76639ff7-4519-4960-996a-f3d044468889" providerId="ADAL" clId="{01386D82-9CE4-41C0-B222-A43B3CA1FCA4}" dt="2020-10-16T14:32:04.470" v="1433"/>
          <ac:spMkLst>
            <pc:docMk/>
            <pc:sldMk cId="3237426311" sldId="309"/>
            <ac:spMk id="4" creationId="{52B12D83-B9BA-4EFF-A5FF-9D4FCC9C6764}"/>
          </ac:spMkLst>
        </pc:spChg>
        <pc:spChg chg="mod">
          <ac:chgData name="Chris Bass" userId="76639ff7-4519-4960-996a-f3d044468889" providerId="ADAL" clId="{01386D82-9CE4-41C0-B222-A43B3CA1FCA4}" dt="2020-10-18T18:08:54.175" v="7540" actId="14100"/>
          <ac:spMkLst>
            <pc:docMk/>
            <pc:sldMk cId="3237426311" sldId="309"/>
            <ac:spMk id="6" creationId="{B707052A-DA40-4B8D-A8C3-221809014274}"/>
          </ac:spMkLst>
        </pc:spChg>
        <pc:spChg chg="add mod">
          <ac:chgData name="Chris Bass" userId="76639ff7-4519-4960-996a-f3d044468889" providerId="ADAL" clId="{01386D82-9CE4-41C0-B222-A43B3CA1FCA4}" dt="2020-10-18T18:08:45.230" v="7539" actId="1076"/>
          <ac:spMkLst>
            <pc:docMk/>
            <pc:sldMk cId="3237426311" sldId="309"/>
            <ac:spMk id="7" creationId="{8E6064BC-7234-40D8-9B34-6E4C687E155E}"/>
          </ac:spMkLst>
        </pc:spChg>
      </pc:sldChg>
      <pc:sldChg chg="addSp delSp modSp add">
        <pc:chgData name="Chris Bass" userId="76639ff7-4519-4960-996a-f3d044468889" providerId="ADAL" clId="{01386D82-9CE4-41C0-B222-A43B3CA1FCA4}" dt="2020-10-18T18:10:03.345" v="7548" actId="20577"/>
        <pc:sldMkLst>
          <pc:docMk/>
          <pc:sldMk cId="2467957860" sldId="310"/>
        </pc:sldMkLst>
        <pc:spChg chg="mod">
          <ac:chgData name="Chris Bass" userId="76639ff7-4519-4960-996a-f3d044468889" providerId="ADAL" clId="{01386D82-9CE4-41C0-B222-A43B3CA1FCA4}" dt="2020-10-18T18:10:03.345" v="7548" actId="20577"/>
          <ac:spMkLst>
            <pc:docMk/>
            <pc:sldMk cId="2467957860" sldId="310"/>
            <ac:spMk id="2" creationId="{BB23B922-9629-4728-9019-D9E73AE86CF3}"/>
          </ac:spMkLst>
        </pc:spChg>
        <pc:spChg chg="mod">
          <ac:chgData name="Chris Bass" userId="76639ff7-4519-4960-996a-f3d044468889" providerId="ADAL" clId="{01386D82-9CE4-41C0-B222-A43B3CA1FCA4}" dt="2020-10-16T15:22:58.455" v="1699" actId="14100"/>
          <ac:spMkLst>
            <pc:docMk/>
            <pc:sldMk cId="2467957860" sldId="310"/>
            <ac:spMk id="3" creationId="{1E8C7B40-4623-4927-8FA0-4757BBEC6E58}"/>
          </ac:spMkLst>
        </pc:spChg>
        <pc:spChg chg="add mod">
          <ac:chgData name="Chris Bass" userId="76639ff7-4519-4960-996a-f3d044468889" providerId="ADAL" clId="{01386D82-9CE4-41C0-B222-A43B3CA1FCA4}" dt="2020-10-16T15:26:09.330" v="1763" actId="14100"/>
          <ac:spMkLst>
            <pc:docMk/>
            <pc:sldMk cId="2467957860" sldId="310"/>
            <ac:spMk id="5" creationId="{E317A07F-4533-49E9-8AFC-097162F7EE63}"/>
          </ac:spMkLst>
        </pc:spChg>
        <pc:spChg chg="add mod">
          <ac:chgData name="Chris Bass" userId="76639ff7-4519-4960-996a-f3d044468889" providerId="ADAL" clId="{01386D82-9CE4-41C0-B222-A43B3CA1FCA4}" dt="2020-10-16T15:27:45.776" v="1824" actId="1076"/>
          <ac:spMkLst>
            <pc:docMk/>
            <pc:sldMk cId="2467957860" sldId="310"/>
            <ac:spMk id="11" creationId="{EA167290-2666-43FF-928B-2E78A3DB29A4}"/>
          </ac:spMkLst>
        </pc:spChg>
        <pc:spChg chg="add del mod">
          <ac:chgData name="Chris Bass" userId="76639ff7-4519-4960-996a-f3d044468889" providerId="ADAL" clId="{01386D82-9CE4-41C0-B222-A43B3CA1FCA4}" dt="2020-10-16T15:25:14.352" v="1755" actId="478"/>
          <ac:spMkLst>
            <pc:docMk/>
            <pc:sldMk cId="2467957860" sldId="310"/>
            <ac:spMk id="19" creationId="{4D76335A-B789-489B-9C98-FEC972CD5FE1}"/>
          </ac:spMkLst>
        </pc:spChg>
        <pc:spChg chg="add mod">
          <ac:chgData name="Chris Bass" userId="76639ff7-4519-4960-996a-f3d044468889" providerId="ADAL" clId="{01386D82-9CE4-41C0-B222-A43B3CA1FCA4}" dt="2020-10-16T15:27:26.477" v="1822" actId="1076"/>
          <ac:spMkLst>
            <pc:docMk/>
            <pc:sldMk cId="2467957860" sldId="310"/>
            <ac:spMk id="25" creationId="{32CC5C85-FBB9-4869-B34F-721F3351C765}"/>
          </ac:spMkLst>
        </pc:spChg>
        <pc:picChg chg="add mod">
          <ac:chgData name="Chris Bass" userId="76639ff7-4519-4960-996a-f3d044468889" providerId="ADAL" clId="{01386D82-9CE4-41C0-B222-A43B3CA1FCA4}" dt="2020-10-16T15:21:37.283" v="1682" actId="553"/>
          <ac:picMkLst>
            <pc:docMk/>
            <pc:sldMk cId="2467957860" sldId="310"/>
            <ac:picMk id="4" creationId="{AF43BF22-269D-47FA-A829-C030DCF02ACB}"/>
          </ac:picMkLst>
        </pc:picChg>
        <pc:cxnChg chg="add mod">
          <ac:chgData name="Chris Bass" userId="76639ff7-4519-4960-996a-f3d044468889" providerId="ADAL" clId="{01386D82-9CE4-41C0-B222-A43B3CA1FCA4}" dt="2020-10-16T15:26:09.330" v="1763" actId="14100"/>
          <ac:cxnSpMkLst>
            <pc:docMk/>
            <pc:sldMk cId="2467957860" sldId="310"/>
            <ac:cxnSpMk id="6" creationId="{4063C3B9-B461-4DF7-8E7C-F9AFB815BCFF}"/>
          </ac:cxnSpMkLst>
        </pc:cxnChg>
        <pc:cxnChg chg="add mod">
          <ac:chgData name="Chris Bass" userId="76639ff7-4519-4960-996a-f3d044468889" providerId="ADAL" clId="{01386D82-9CE4-41C0-B222-A43B3CA1FCA4}" dt="2020-10-16T15:27:49.823" v="1825" actId="14100"/>
          <ac:cxnSpMkLst>
            <pc:docMk/>
            <pc:sldMk cId="2467957860" sldId="310"/>
            <ac:cxnSpMk id="12" creationId="{621D3BCB-825C-4C2D-9266-61109E6C39F2}"/>
          </ac:cxnSpMkLst>
        </pc:cxnChg>
        <pc:cxnChg chg="add del mod">
          <ac:chgData name="Chris Bass" userId="76639ff7-4519-4960-996a-f3d044468889" providerId="ADAL" clId="{01386D82-9CE4-41C0-B222-A43B3CA1FCA4}" dt="2020-10-16T15:25:15.452" v="1756" actId="478"/>
          <ac:cxnSpMkLst>
            <pc:docMk/>
            <pc:sldMk cId="2467957860" sldId="310"/>
            <ac:cxnSpMk id="20" creationId="{32CC138C-92BB-438B-9B35-8A8237898C21}"/>
          </ac:cxnSpMkLst>
        </pc:cxnChg>
        <pc:cxnChg chg="add mod">
          <ac:chgData name="Chris Bass" userId="76639ff7-4519-4960-996a-f3d044468889" providerId="ADAL" clId="{01386D82-9CE4-41C0-B222-A43B3CA1FCA4}" dt="2020-10-16T15:27:30.052" v="1823" actId="14100"/>
          <ac:cxnSpMkLst>
            <pc:docMk/>
            <pc:sldMk cId="2467957860" sldId="310"/>
            <ac:cxnSpMk id="26" creationId="{D525C667-C264-4BE3-B579-E8C6B7E9C9F7}"/>
          </ac:cxnSpMkLst>
        </pc:cxnChg>
      </pc:sldChg>
      <pc:sldChg chg="addSp delSp modSp add">
        <pc:chgData name="Chris Bass" userId="76639ff7-4519-4960-996a-f3d044468889" providerId="ADAL" clId="{01386D82-9CE4-41C0-B222-A43B3CA1FCA4}" dt="2020-10-18T10:23:10.879" v="2531" actId="1076"/>
        <pc:sldMkLst>
          <pc:docMk/>
          <pc:sldMk cId="1088210940" sldId="311"/>
        </pc:sldMkLst>
        <pc:spChg chg="del">
          <ac:chgData name="Chris Bass" userId="76639ff7-4519-4960-996a-f3d044468889" providerId="ADAL" clId="{01386D82-9CE4-41C0-B222-A43B3CA1FCA4}" dt="2020-10-18T10:15:03.217" v="2421" actId="478"/>
          <ac:spMkLst>
            <pc:docMk/>
            <pc:sldMk cId="1088210940" sldId="311"/>
            <ac:spMk id="2" creationId="{816AE692-AF7D-4A89-93C2-91D2A25EA563}"/>
          </ac:spMkLst>
        </pc:spChg>
        <pc:spChg chg="del">
          <ac:chgData name="Chris Bass" userId="76639ff7-4519-4960-996a-f3d044468889" providerId="ADAL" clId="{01386D82-9CE4-41C0-B222-A43B3CA1FCA4}" dt="2020-10-18T10:15:02.548" v="2420" actId="478"/>
          <ac:spMkLst>
            <pc:docMk/>
            <pc:sldMk cId="1088210940" sldId="311"/>
            <ac:spMk id="3" creationId="{4A630BCE-6745-42CB-8B01-70030ED79661}"/>
          </ac:spMkLst>
        </pc:spChg>
        <pc:spChg chg="add mod">
          <ac:chgData name="Chris Bass" userId="76639ff7-4519-4960-996a-f3d044468889" providerId="ADAL" clId="{01386D82-9CE4-41C0-B222-A43B3CA1FCA4}" dt="2020-10-18T10:16:02.986" v="2428" actId="14100"/>
          <ac:spMkLst>
            <pc:docMk/>
            <pc:sldMk cId="1088210940" sldId="311"/>
            <ac:spMk id="5" creationId="{3985F0C4-6465-48ED-8B7C-CD56AA48C1AE}"/>
          </ac:spMkLst>
        </pc:spChg>
        <pc:spChg chg="add mod">
          <ac:chgData name="Chris Bass" userId="76639ff7-4519-4960-996a-f3d044468889" providerId="ADAL" clId="{01386D82-9CE4-41C0-B222-A43B3CA1FCA4}" dt="2020-10-18T10:22:47.007" v="2527" actId="14100"/>
          <ac:spMkLst>
            <pc:docMk/>
            <pc:sldMk cId="1088210940" sldId="311"/>
            <ac:spMk id="8" creationId="{889E37FD-3B8D-4DBE-ACA1-A70E5517533F}"/>
          </ac:spMkLst>
        </pc:spChg>
        <pc:picChg chg="add">
          <ac:chgData name="Chris Bass" userId="76639ff7-4519-4960-996a-f3d044468889" providerId="ADAL" clId="{01386D82-9CE4-41C0-B222-A43B3CA1FCA4}" dt="2020-10-18T10:14:59.314" v="2419"/>
          <ac:picMkLst>
            <pc:docMk/>
            <pc:sldMk cId="1088210940" sldId="311"/>
            <ac:picMk id="4" creationId="{F2CAA784-D724-49E7-842C-6C9F4F6F3B1C}"/>
          </ac:picMkLst>
        </pc:picChg>
        <pc:cxnChg chg="add mod">
          <ac:chgData name="Chris Bass" userId="76639ff7-4519-4960-996a-f3d044468889" providerId="ADAL" clId="{01386D82-9CE4-41C0-B222-A43B3CA1FCA4}" dt="2020-10-18T10:16:25.987" v="2432" actId="1076"/>
          <ac:cxnSpMkLst>
            <pc:docMk/>
            <pc:sldMk cId="1088210940" sldId="311"/>
            <ac:cxnSpMk id="7" creationId="{B8B005C6-F851-4CCF-BF48-9B2FD067B437}"/>
          </ac:cxnSpMkLst>
        </pc:cxnChg>
        <pc:cxnChg chg="add mod">
          <ac:chgData name="Chris Bass" userId="76639ff7-4519-4960-996a-f3d044468889" providerId="ADAL" clId="{01386D82-9CE4-41C0-B222-A43B3CA1FCA4}" dt="2020-10-18T10:23:10.879" v="2531" actId="1076"/>
          <ac:cxnSpMkLst>
            <pc:docMk/>
            <pc:sldMk cId="1088210940" sldId="311"/>
            <ac:cxnSpMk id="9" creationId="{D6119DD1-5B90-45CA-BD94-0AD01C6FC19B}"/>
          </ac:cxnSpMkLst>
        </pc:cxnChg>
      </pc:sldChg>
      <pc:sldChg chg="addSp delSp modSp add">
        <pc:chgData name="Chris Bass" userId="76639ff7-4519-4960-996a-f3d044468889" providerId="ADAL" clId="{01386D82-9CE4-41C0-B222-A43B3CA1FCA4}" dt="2020-10-18T10:21:48.556" v="2519" actId="14100"/>
        <pc:sldMkLst>
          <pc:docMk/>
          <pc:sldMk cId="4030818641" sldId="312"/>
        </pc:sldMkLst>
        <pc:spChg chg="del">
          <ac:chgData name="Chris Bass" userId="76639ff7-4519-4960-996a-f3d044468889" providerId="ADAL" clId="{01386D82-9CE4-41C0-B222-A43B3CA1FCA4}" dt="2020-10-18T10:18:08.875" v="2435" actId="478"/>
          <ac:spMkLst>
            <pc:docMk/>
            <pc:sldMk cId="4030818641" sldId="312"/>
            <ac:spMk id="2" creationId="{2FB9DB51-08D8-4A54-9995-E6EEFEF8DE6C}"/>
          </ac:spMkLst>
        </pc:spChg>
        <pc:spChg chg="del">
          <ac:chgData name="Chris Bass" userId="76639ff7-4519-4960-996a-f3d044468889" providerId="ADAL" clId="{01386D82-9CE4-41C0-B222-A43B3CA1FCA4}" dt="2020-10-18T10:18:09.704" v="2436" actId="478"/>
          <ac:spMkLst>
            <pc:docMk/>
            <pc:sldMk cId="4030818641" sldId="312"/>
            <ac:spMk id="3" creationId="{1C55559E-C974-4A71-9030-62789EA8C01E}"/>
          </ac:spMkLst>
        </pc:spChg>
        <pc:spChg chg="add del mod">
          <ac:chgData name="Chris Bass" userId="76639ff7-4519-4960-996a-f3d044468889" providerId="ADAL" clId="{01386D82-9CE4-41C0-B222-A43B3CA1FCA4}" dt="2020-10-18T10:19:16.308" v="2457" actId="478"/>
          <ac:spMkLst>
            <pc:docMk/>
            <pc:sldMk cId="4030818641" sldId="312"/>
            <ac:spMk id="5" creationId="{95923D93-07D5-454D-AC33-3AF2ACE55D46}"/>
          </ac:spMkLst>
        </pc:spChg>
        <pc:spChg chg="add mod">
          <ac:chgData name="Chris Bass" userId="76639ff7-4519-4960-996a-f3d044468889" providerId="ADAL" clId="{01386D82-9CE4-41C0-B222-A43B3CA1FCA4}" dt="2020-10-18T10:18:43.881" v="2446" actId="14100"/>
          <ac:spMkLst>
            <pc:docMk/>
            <pc:sldMk cId="4030818641" sldId="312"/>
            <ac:spMk id="7" creationId="{B5CE8E3A-909B-45A2-AD5C-D6BF58CD77AC}"/>
          </ac:spMkLst>
        </pc:spChg>
        <pc:spChg chg="add del mod">
          <ac:chgData name="Chris Bass" userId="76639ff7-4519-4960-996a-f3d044468889" providerId="ADAL" clId="{01386D82-9CE4-41C0-B222-A43B3CA1FCA4}" dt="2020-10-18T10:20:03.774" v="2479" actId="478"/>
          <ac:spMkLst>
            <pc:docMk/>
            <pc:sldMk cId="4030818641" sldId="312"/>
            <ac:spMk id="11" creationId="{5467853F-CD8B-4F9A-84C3-81FC22871CE2}"/>
          </ac:spMkLst>
        </pc:spChg>
        <pc:spChg chg="add del mod">
          <ac:chgData name="Chris Bass" userId="76639ff7-4519-4960-996a-f3d044468889" providerId="ADAL" clId="{01386D82-9CE4-41C0-B222-A43B3CA1FCA4}" dt="2020-10-18T10:20:08.155" v="2482" actId="478"/>
          <ac:spMkLst>
            <pc:docMk/>
            <pc:sldMk cId="4030818641" sldId="312"/>
            <ac:spMk id="12" creationId="{35FA79FB-89FA-40C7-8C7A-30320442EA23}"/>
          </ac:spMkLst>
        </pc:spChg>
        <pc:spChg chg="add mod">
          <ac:chgData name="Chris Bass" userId="76639ff7-4519-4960-996a-f3d044468889" providerId="ADAL" clId="{01386D82-9CE4-41C0-B222-A43B3CA1FCA4}" dt="2020-10-18T10:20:30.269" v="2492" actId="14100"/>
          <ac:spMkLst>
            <pc:docMk/>
            <pc:sldMk cId="4030818641" sldId="312"/>
            <ac:spMk id="13" creationId="{8367DC5E-BB7C-4F57-8292-F093750F5EB7}"/>
          </ac:spMkLst>
        </pc:spChg>
        <pc:spChg chg="add mod">
          <ac:chgData name="Chris Bass" userId="76639ff7-4519-4960-996a-f3d044468889" providerId="ADAL" clId="{01386D82-9CE4-41C0-B222-A43B3CA1FCA4}" dt="2020-10-18T10:20:46.484" v="2502" actId="1038"/>
          <ac:spMkLst>
            <pc:docMk/>
            <pc:sldMk cId="4030818641" sldId="312"/>
            <ac:spMk id="14" creationId="{10657824-1D62-4B97-B5F5-506FEC0F74C6}"/>
          </ac:spMkLst>
        </pc:spChg>
        <pc:spChg chg="add mod">
          <ac:chgData name="Chris Bass" userId="76639ff7-4519-4960-996a-f3d044468889" providerId="ADAL" clId="{01386D82-9CE4-41C0-B222-A43B3CA1FCA4}" dt="2020-10-18T10:21:13.629" v="2506" actId="14100"/>
          <ac:spMkLst>
            <pc:docMk/>
            <pc:sldMk cId="4030818641" sldId="312"/>
            <ac:spMk id="15" creationId="{3BCCA1BC-FC19-419C-B998-09EB3B40FEB3}"/>
          </ac:spMkLst>
        </pc:spChg>
        <pc:picChg chg="add del mod">
          <ac:chgData name="Chris Bass" userId="76639ff7-4519-4960-996a-f3d044468889" providerId="ADAL" clId="{01386D82-9CE4-41C0-B222-A43B3CA1FCA4}" dt="2020-10-18T10:21:22.003" v="2510" actId="1076"/>
          <ac:picMkLst>
            <pc:docMk/>
            <pc:sldMk cId="4030818641" sldId="312"/>
            <ac:picMk id="4" creationId="{611FCB95-7BFA-4678-987D-E00B3303DB6F}"/>
          </ac:picMkLst>
        </pc:picChg>
        <pc:cxnChg chg="add mod">
          <ac:chgData name="Chris Bass" userId="76639ff7-4519-4960-996a-f3d044468889" providerId="ADAL" clId="{01386D82-9CE4-41C0-B222-A43B3CA1FCA4}" dt="2020-10-18T10:21:35.234" v="2515" actId="14100"/>
          <ac:cxnSpMkLst>
            <pc:docMk/>
            <pc:sldMk cId="4030818641" sldId="312"/>
            <ac:cxnSpMk id="6" creationId="{F9343548-0ECE-4B34-8E78-7FC92631491C}"/>
          </ac:cxnSpMkLst>
        </pc:cxnChg>
        <pc:cxnChg chg="add mod">
          <ac:chgData name="Chris Bass" userId="76639ff7-4519-4960-996a-f3d044468889" providerId="ADAL" clId="{01386D82-9CE4-41C0-B222-A43B3CA1FCA4}" dt="2020-10-18T10:21:48.556" v="2519" actId="14100"/>
          <ac:cxnSpMkLst>
            <pc:docMk/>
            <pc:sldMk cId="4030818641" sldId="312"/>
            <ac:cxnSpMk id="8" creationId="{FFE1E47F-291B-4B2D-A3C7-298A59F623AC}"/>
          </ac:cxnSpMkLst>
        </pc:cxnChg>
        <pc:cxnChg chg="add mod">
          <ac:chgData name="Chris Bass" userId="76639ff7-4519-4960-996a-f3d044468889" providerId="ADAL" clId="{01386D82-9CE4-41C0-B222-A43B3CA1FCA4}" dt="2020-10-18T10:21:41.363" v="2517" actId="14100"/>
          <ac:cxnSpMkLst>
            <pc:docMk/>
            <pc:sldMk cId="4030818641" sldId="312"/>
            <ac:cxnSpMk id="10" creationId="{9359FD5D-7A15-44E6-999B-9CEA5965C87F}"/>
          </ac:cxnSpMkLst>
        </pc:cxnChg>
        <pc:cxnChg chg="add mod">
          <ac:chgData name="Chris Bass" userId="76639ff7-4519-4960-996a-f3d044468889" providerId="ADAL" clId="{01386D82-9CE4-41C0-B222-A43B3CA1FCA4}" dt="2020-10-18T10:21:26.533" v="2513" actId="14100"/>
          <ac:cxnSpMkLst>
            <pc:docMk/>
            <pc:sldMk cId="4030818641" sldId="312"/>
            <ac:cxnSpMk id="16" creationId="{DACB236E-CA64-492A-AA36-89FDB6B2DBC2}"/>
          </ac:cxnSpMkLst>
        </pc:cxnChg>
      </pc:sldChg>
      <pc:sldChg chg="addSp delSp modSp add">
        <pc:chgData name="Chris Bass" userId="76639ff7-4519-4960-996a-f3d044468889" providerId="ADAL" clId="{01386D82-9CE4-41C0-B222-A43B3CA1FCA4}" dt="2020-10-18T10:25:45.842" v="2546" actId="14100"/>
        <pc:sldMkLst>
          <pc:docMk/>
          <pc:sldMk cId="3917825788" sldId="313"/>
        </pc:sldMkLst>
        <pc:spChg chg="del">
          <ac:chgData name="Chris Bass" userId="76639ff7-4519-4960-996a-f3d044468889" providerId="ADAL" clId="{01386D82-9CE4-41C0-B222-A43B3CA1FCA4}" dt="2020-10-18T10:24:38.203" v="2533" actId="478"/>
          <ac:spMkLst>
            <pc:docMk/>
            <pc:sldMk cId="3917825788" sldId="313"/>
            <ac:spMk id="2" creationId="{EC80249C-D52B-4CF1-8CD2-B31403E85F52}"/>
          </ac:spMkLst>
        </pc:spChg>
        <pc:spChg chg="del">
          <ac:chgData name="Chris Bass" userId="76639ff7-4519-4960-996a-f3d044468889" providerId="ADAL" clId="{01386D82-9CE4-41C0-B222-A43B3CA1FCA4}" dt="2020-10-18T10:24:37.646" v="2532" actId="478"/>
          <ac:spMkLst>
            <pc:docMk/>
            <pc:sldMk cId="3917825788" sldId="313"/>
            <ac:spMk id="3" creationId="{7B47638C-6310-4960-B083-3810D18DB02C}"/>
          </ac:spMkLst>
        </pc:spChg>
        <pc:spChg chg="add mod">
          <ac:chgData name="Chris Bass" userId="76639ff7-4519-4960-996a-f3d044468889" providerId="ADAL" clId="{01386D82-9CE4-41C0-B222-A43B3CA1FCA4}" dt="2020-10-18T10:25:39.130" v="2543" actId="14100"/>
          <ac:spMkLst>
            <pc:docMk/>
            <pc:sldMk cId="3917825788" sldId="313"/>
            <ac:spMk id="6" creationId="{D9EC14FE-BD82-40A9-93D0-514F8DA1F083}"/>
          </ac:spMkLst>
        </pc:spChg>
        <pc:picChg chg="add del">
          <ac:chgData name="Chris Bass" userId="76639ff7-4519-4960-996a-f3d044468889" providerId="ADAL" clId="{01386D82-9CE4-41C0-B222-A43B3CA1FCA4}" dt="2020-10-18T10:25:13.343" v="2535" actId="478"/>
          <ac:picMkLst>
            <pc:docMk/>
            <pc:sldMk cId="3917825788" sldId="313"/>
            <ac:picMk id="4" creationId="{234BB2BC-3326-4D30-A7FA-C60C307A2043}"/>
          </ac:picMkLst>
        </pc:picChg>
        <pc:picChg chg="add">
          <ac:chgData name="Chris Bass" userId="76639ff7-4519-4960-996a-f3d044468889" providerId="ADAL" clId="{01386D82-9CE4-41C0-B222-A43B3CA1FCA4}" dt="2020-10-18T10:25:13.720" v="2536"/>
          <ac:picMkLst>
            <pc:docMk/>
            <pc:sldMk cId="3917825788" sldId="313"/>
            <ac:picMk id="5" creationId="{ED8B8442-C387-4E9F-BD42-C98820CF32C1}"/>
          </ac:picMkLst>
        </pc:picChg>
        <pc:cxnChg chg="add mod">
          <ac:chgData name="Chris Bass" userId="76639ff7-4519-4960-996a-f3d044468889" providerId="ADAL" clId="{01386D82-9CE4-41C0-B222-A43B3CA1FCA4}" dt="2020-10-18T10:25:45.842" v="2546" actId="14100"/>
          <ac:cxnSpMkLst>
            <pc:docMk/>
            <pc:sldMk cId="3917825788" sldId="313"/>
            <ac:cxnSpMk id="7" creationId="{66A2CA67-6B3A-4794-8F5F-855ACE2B831F}"/>
          </ac:cxnSpMkLst>
        </pc:cxnChg>
      </pc:sldChg>
      <pc:sldChg chg="addSp modSp add ord">
        <pc:chgData name="Chris Bass" userId="76639ff7-4519-4960-996a-f3d044468889" providerId="ADAL" clId="{01386D82-9CE4-41C0-B222-A43B3CA1FCA4}" dt="2020-10-18T14:13:12.403" v="3829" actId="27636"/>
        <pc:sldMkLst>
          <pc:docMk/>
          <pc:sldMk cId="2947374746" sldId="314"/>
        </pc:sldMkLst>
        <pc:spChg chg="mod">
          <ac:chgData name="Chris Bass" userId="76639ff7-4519-4960-996a-f3d044468889" providerId="ADAL" clId="{01386D82-9CE4-41C0-B222-A43B3CA1FCA4}" dt="2020-10-18T10:57:50.858" v="3373" actId="14100"/>
          <ac:spMkLst>
            <pc:docMk/>
            <pc:sldMk cId="2947374746" sldId="314"/>
            <ac:spMk id="2" creationId="{F960183A-7ADE-4C1B-A760-7F962B0D8E25}"/>
          </ac:spMkLst>
        </pc:spChg>
        <pc:spChg chg="mod">
          <ac:chgData name="Chris Bass" userId="76639ff7-4519-4960-996a-f3d044468889" providerId="ADAL" clId="{01386D82-9CE4-41C0-B222-A43B3CA1FCA4}" dt="2020-10-18T14:13:12.403" v="3829" actId="27636"/>
          <ac:spMkLst>
            <pc:docMk/>
            <pc:sldMk cId="2947374746" sldId="314"/>
            <ac:spMk id="3" creationId="{7284EB99-4871-41E8-B015-3F4E5ED764E6}"/>
          </ac:spMkLst>
        </pc:spChg>
        <pc:picChg chg="add mod">
          <ac:chgData name="Chris Bass" userId="76639ff7-4519-4960-996a-f3d044468889" providerId="ADAL" clId="{01386D82-9CE4-41C0-B222-A43B3CA1FCA4}" dt="2020-10-18T10:57:40.728" v="3370" actId="1076"/>
          <ac:picMkLst>
            <pc:docMk/>
            <pc:sldMk cId="2947374746" sldId="314"/>
            <ac:picMk id="4" creationId="{C89E5AED-0606-4598-A7AD-DFAF91C36FC0}"/>
          </ac:picMkLst>
        </pc:picChg>
        <pc:picChg chg="add mod">
          <ac:chgData name="Chris Bass" userId="76639ff7-4519-4960-996a-f3d044468889" providerId="ADAL" clId="{01386D82-9CE4-41C0-B222-A43B3CA1FCA4}" dt="2020-10-18T11:02:39.454" v="3480" actId="1076"/>
          <ac:picMkLst>
            <pc:docMk/>
            <pc:sldMk cId="2947374746" sldId="314"/>
            <ac:picMk id="5" creationId="{490F906E-3AA1-4CDE-A356-4F27BFFD82D2}"/>
          </ac:picMkLst>
        </pc:picChg>
        <pc:cxnChg chg="add mod">
          <ac:chgData name="Chris Bass" userId="76639ff7-4519-4960-996a-f3d044468889" providerId="ADAL" clId="{01386D82-9CE4-41C0-B222-A43B3CA1FCA4}" dt="2020-10-18T14:12:42.713" v="3819" actId="14100"/>
          <ac:cxnSpMkLst>
            <pc:docMk/>
            <pc:sldMk cId="2947374746" sldId="314"/>
            <ac:cxnSpMk id="6" creationId="{F45240A9-C9A3-461C-9124-302A5537437C}"/>
          </ac:cxnSpMkLst>
        </pc:cxnChg>
        <pc:cxnChg chg="add mod">
          <ac:chgData name="Chris Bass" userId="76639ff7-4519-4960-996a-f3d044468889" providerId="ADAL" clId="{01386D82-9CE4-41C0-B222-A43B3CA1FCA4}" dt="2020-10-18T11:02:39.454" v="3480" actId="1076"/>
          <ac:cxnSpMkLst>
            <pc:docMk/>
            <pc:sldMk cId="2947374746" sldId="314"/>
            <ac:cxnSpMk id="7" creationId="{2AA7AA51-4842-4169-A882-A19A46DD342E}"/>
          </ac:cxnSpMkLst>
        </pc:cxnChg>
        <pc:cxnChg chg="add mod">
          <ac:chgData name="Chris Bass" userId="76639ff7-4519-4960-996a-f3d044468889" providerId="ADAL" clId="{01386D82-9CE4-41C0-B222-A43B3CA1FCA4}" dt="2020-10-18T11:02:39.454" v="3480" actId="1076"/>
          <ac:cxnSpMkLst>
            <pc:docMk/>
            <pc:sldMk cId="2947374746" sldId="314"/>
            <ac:cxnSpMk id="8" creationId="{7744981C-32D4-477F-A261-3778670F6A05}"/>
          </ac:cxnSpMkLst>
        </pc:cxnChg>
      </pc:sldChg>
      <pc:sldChg chg="addSp delSp modSp add">
        <pc:chgData name="Chris Bass" userId="76639ff7-4519-4960-996a-f3d044468889" providerId="ADAL" clId="{01386D82-9CE4-41C0-B222-A43B3CA1FCA4}" dt="2020-10-18T10:43:54.299" v="3183" actId="1076"/>
        <pc:sldMkLst>
          <pc:docMk/>
          <pc:sldMk cId="238065148" sldId="315"/>
        </pc:sldMkLst>
        <pc:spChg chg="del">
          <ac:chgData name="Chris Bass" userId="76639ff7-4519-4960-996a-f3d044468889" providerId="ADAL" clId="{01386D82-9CE4-41C0-B222-A43B3CA1FCA4}" dt="2020-10-18T10:43:09.485" v="3178" actId="478"/>
          <ac:spMkLst>
            <pc:docMk/>
            <pc:sldMk cId="238065148" sldId="315"/>
            <ac:spMk id="2" creationId="{C3D13996-CD7A-496C-A15A-45F6BEBB45AC}"/>
          </ac:spMkLst>
        </pc:spChg>
        <pc:spChg chg="del">
          <ac:chgData name="Chris Bass" userId="76639ff7-4519-4960-996a-f3d044468889" providerId="ADAL" clId="{01386D82-9CE4-41C0-B222-A43B3CA1FCA4}" dt="2020-10-18T10:43:08.817" v="3177" actId="478"/>
          <ac:spMkLst>
            <pc:docMk/>
            <pc:sldMk cId="238065148" sldId="315"/>
            <ac:spMk id="3" creationId="{2964C1A3-4325-48D3-ADCB-3F3CE4B4E475}"/>
          </ac:spMkLst>
        </pc:spChg>
        <pc:spChg chg="add mod">
          <ac:chgData name="Chris Bass" userId="76639ff7-4519-4960-996a-f3d044468889" providerId="ADAL" clId="{01386D82-9CE4-41C0-B222-A43B3CA1FCA4}" dt="2020-10-18T10:43:38.458" v="3181" actId="1076"/>
          <ac:spMkLst>
            <pc:docMk/>
            <pc:sldMk cId="238065148" sldId="315"/>
            <ac:spMk id="5" creationId="{41ABDECC-87B7-4624-AE79-D9CA2F11770D}"/>
          </ac:spMkLst>
        </pc:spChg>
        <pc:spChg chg="add mod">
          <ac:chgData name="Chris Bass" userId="76639ff7-4519-4960-996a-f3d044468889" providerId="ADAL" clId="{01386D82-9CE4-41C0-B222-A43B3CA1FCA4}" dt="2020-10-18T10:43:54.299" v="3183" actId="1076"/>
          <ac:spMkLst>
            <pc:docMk/>
            <pc:sldMk cId="238065148" sldId="315"/>
            <ac:spMk id="7" creationId="{A98F2873-3A47-4F3F-825E-F370109AC912}"/>
          </ac:spMkLst>
        </pc:spChg>
        <pc:picChg chg="add">
          <ac:chgData name="Chris Bass" userId="76639ff7-4519-4960-996a-f3d044468889" providerId="ADAL" clId="{01386D82-9CE4-41C0-B222-A43B3CA1FCA4}" dt="2020-10-18T10:43:10.382" v="3179"/>
          <ac:picMkLst>
            <pc:docMk/>
            <pc:sldMk cId="238065148" sldId="315"/>
            <ac:picMk id="4" creationId="{3331B3DD-F775-4FC3-AC2D-53E5F2BA1474}"/>
          </ac:picMkLst>
        </pc:picChg>
        <pc:cxnChg chg="add mod">
          <ac:chgData name="Chris Bass" userId="76639ff7-4519-4960-996a-f3d044468889" providerId="ADAL" clId="{01386D82-9CE4-41C0-B222-A43B3CA1FCA4}" dt="2020-10-18T10:43:38.458" v="3181" actId="1076"/>
          <ac:cxnSpMkLst>
            <pc:docMk/>
            <pc:sldMk cId="238065148" sldId="315"/>
            <ac:cxnSpMk id="6" creationId="{10BDF64D-519A-4D6C-B842-F2E8C790A294}"/>
          </ac:cxnSpMkLst>
        </pc:cxnChg>
        <pc:cxnChg chg="add mod">
          <ac:chgData name="Chris Bass" userId="76639ff7-4519-4960-996a-f3d044468889" providerId="ADAL" clId="{01386D82-9CE4-41C0-B222-A43B3CA1FCA4}" dt="2020-10-18T10:43:54.299" v="3183" actId="1076"/>
          <ac:cxnSpMkLst>
            <pc:docMk/>
            <pc:sldMk cId="238065148" sldId="315"/>
            <ac:cxnSpMk id="8" creationId="{31F83944-F289-4A19-ADBC-307977883D81}"/>
          </ac:cxnSpMkLst>
        </pc:cxnChg>
      </pc:sldChg>
      <pc:sldChg chg="addSp delSp modSp add">
        <pc:chgData name="Chris Bass" userId="76639ff7-4519-4960-996a-f3d044468889" providerId="ADAL" clId="{01386D82-9CE4-41C0-B222-A43B3CA1FCA4}" dt="2020-10-18T10:54:16.522" v="3354" actId="20577"/>
        <pc:sldMkLst>
          <pc:docMk/>
          <pc:sldMk cId="3900461141" sldId="316"/>
        </pc:sldMkLst>
        <pc:spChg chg="del">
          <ac:chgData name="Chris Bass" userId="76639ff7-4519-4960-996a-f3d044468889" providerId="ADAL" clId="{01386D82-9CE4-41C0-B222-A43B3CA1FCA4}" dt="2020-10-18T10:49:50.424" v="3187" actId="478"/>
          <ac:spMkLst>
            <pc:docMk/>
            <pc:sldMk cId="3900461141" sldId="316"/>
            <ac:spMk id="2" creationId="{8808DCB4-AB17-42F7-8DE4-8A64224FAC3E}"/>
          </ac:spMkLst>
        </pc:spChg>
        <pc:spChg chg="del">
          <ac:chgData name="Chris Bass" userId="76639ff7-4519-4960-996a-f3d044468889" providerId="ADAL" clId="{01386D82-9CE4-41C0-B222-A43B3CA1FCA4}" dt="2020-10-18T10:49:51.864" v="3188" actId="478"/>
          <ac:spMkLst>
            <pc:docMk/>
            <pc:sldMk cId="3900461141" sldId="316"/>
            <ac:spMk id="3" creationId="{D2B972B1-1F6F-40F8-A554-71134D3F2119}"/>
          </ac:spMkLst>
        </pc:spChg>
        <pc:spChg chg="add del mod">
          <ac:chgData name="Chris Bass" userId="76639ff7-4519-4960-996a-f3d044468889" providerId="ADAL" clId="{01386D82-9CE4-41C0-B222-A43B3CA1FCA4}" dt="2020-10-18T10:50:44.975" v="3201" actId="478"/>
          <ac:spMkLst>
            <pc:docMk/>
            <pc:sldMk cId="3900461141" sldId="316"/>
            <ac:spMk id="5" creationId="{9584BAA0-98B3-4825-81C7-4FF2EE912EFC}"/>
          </ac:spMkLst>
        </pc:spChg>
        <pc:spChg chg="add mod">
          <ac:chgData name="Chris Bass" userId="76639ff7-4519-4960-996a-f3d044468889" providerId="ADAL" clId="{01386D82-9CE4-41C0-B222-A43B3CA1FCA4}" dt="2020-10-18T10:54:16.522" v="3354" actId="20577"/>
          <ac:spMkLst>
            <pc:docMk/>
            <pc:sldMk cId="3900461141" sldId="316"/>
            <ac:spMk id="14" creationId="{98E5FB7C-7972-4F13-B9D4-5DC7A01042E4}"/>
          </ac:spMkLst>
        </pc:spChg>
        <pc:picChg chg="add mod">
          <ac:chgData name="Chris Bass" userId="76639ff7-4519-4960-996a-f3d044468889" providerId="ADAL" clId="{01386D82-9CE4-41C0-B222-A43B3CA1FCA4}" dt="2020-10-18T10:50:11.036" v="3192" actId="1076"/>
          <ac:picMkLst>
            <pc:docMk/>
            <pc:sldMk cId="3900461141" sldId="316"/>
            <ac:picMk id="4" creationId="{A6DD68DB-2395-4CC9-BA58-9A5407C22DE0}"/>
          </ac:picMkLst>
        </pc:picChg>
        <pc:cxnChg chg="add mod">
          <ac:chgData name="Chris Bass" userId="76639ff7-4519-4960-996a-f3d044468889" providerId="ADAL" clId="{01386D82-9CE4-41C0-B222-A43B3CA1FCA4}" dt="2020-10-18T10:50:31.224" v="3196" actId="14100"/>
          <ac:cxnSpMkLst>
            <pc:docMk/>
            <pc:sldMk cId="3900461141" sldId="316"/>
            <ac:cxnSpMk id="6" creationId="{F1E0F92C-8EF4-499D-98C5-153FB133A4F8}"/>
          </ac:cxnSpMkLst>
        </pc:cxnChg>
        <pc:cxnChg chg="add mod">
          <ac:chgData name="Chris Bass" userId="76639ff7-4519-4960-996a-f3d044468889" providerId="ADAL" clId="{01386D82-9CE4-41C0-B222-A43B3CA1FCA4}" dt="2020-10-18T10:50:36.650" v="3198" actId="1076"/>
          <ac:cxnSpMkLst>
            <pc:docMk/>
            <pc:sldMk cId="3900461141" sldId="316"/>
            <ac:cxnSpMk id="9" creationId="{98ACFA10-E2D9-49D6-8BE3-033FE14218AE}"/>
          </ac:cxnSpMkLst>
        </pc:cxnChg>
        <pc:cxnChg chg="add mod">
          <ac:chgData name="Chris Bass" userId="76639ff7-4519-4960-996a-f3d044468889" providerId="ADAL" clId="{01386D82-9CE4-41C0-B222-A43B3CA1FCA4}" dt="2020-10-18T10:50:41.913" v="3200" actId="1076"/>
          <ac:cxnSpMkLst>
            <pc:docMk/>
            <pc:sldMk cId="3900461141" sldId="316"/>
            <ac:cxnSpMk id="10" creationId="{0C7CA30B-2DEE-44EE-9252-A72C7DA9369E}"/>
          </ac:cxnSpMkLst>
        </pc:cxnChg>
        <pc:cxnChg chg="add mod">
          <ac:chgData name="Chris Bass" userId="76639ff7-4519-4960-996a-f3d044468889" providerId="ADAL" clId="{01386D82-9CE4-41C0-B222-A43B3CA1FCA4}" dt="2020-10-18T10:50:49.981" v="3203" actId="1076"/>
          <ac:cxnSpMkLst>
            <pc:docMk/>
            <pc:sldMk cId="3900461141" sldId="316"/>
            <ac:cxnSpMk id="11" creationId="{DCF6CDEB-BEDF-4D50-8DEB-4CAA6B2A04EF}"/>
          </ac:cxnSpMkLst>
        </pc:cxnChg>
        <pc:cxnChg chg="add mod">
          <ac:chgData name="Chris Bass" userId="76639ff7-4519-4960-996a-f3d044468889" providerId="ADAL" clId="{01386D82-9CE4-41C0-B222-A43B3CA1FCA4}" dt="2020-10-18T10:54:14.598" v="3346" actId="20577"/>
          <ac:cxnSpMkLst>
            <pc:docMk/>
            <pc:sldMk cId="3900461141" sldId="316"/>
            <ac:cxnSpMk id="12" creationId="{9BC1BFFB-9403-45A4-BD8F-195407DC88F7}"/>
          </ac:cxnSpMkLst>
        </pc:cxnChg>
      </pc:sldChg>
      <pc:sldChg chg="addSp delSp modSp add ord">
        <pc:chgData name="Chris Bass" userId="76639ff7-4519-4960-996a-f3d044468889" providerId="ADAL" clId="{01386D82-9CE4-41C0-B222-A43B3CA1FCA4}" dt="2020-10-18T14:11:11.037" v="3796" actId="12789"/>
        <pc:sldMkLst>
          <pc:docMk/>
          <pc:sldMk cId="576648038" sldId="317"/>
        </pc:sldMkLst>
        <pc:spChg chg="del">
          <ac:chgData name="Chris Bass" userId="76639ff7-4519-4960-996a-f3d044468889" providerId="ADAL" clId="{01386D82-9CE4-41C0-B222-A43B3CA1FCA4}" dt="2020-10-18T11:13:46.159" v="3483" actId="478"/>
          <ac:spMkLst>
            <pc:docMk/>
            <pc:sldMk cId="576648038" sldId="317"/>
            <ac:spMk id="2" creationId="{8263DEB3-1EAF-4C6E-B59F-39D9C649C2BF}"/>
          </ac:spMkLst>
        </pc:spChg>
        <pc:spChg chg="del">
          <ac:chgData name="Chris Bass" userId="76639ff7-4519-4960-996a-f3d044468889" providerId="ADAL" clId="{01386D82-9CE4-41C0-B222-A43B3CA1FCA4}" dt="2020-10-18T11:13:45.592" v="3482" actId="478"/>
          <ac:spMkLst>
            <pc:docMk/>
            <pc:sldMk cId="576648038" sldId="317"/>
            <ac:spMk id="3" creationId="{E56D989E-D784-42EB-A30C-0456067D81BC}"/>
          </ac:spMkLst>
        </pc:spChg>
        <pc:spChg chg="add mod">
          <ac:chgData name="Chris Bass" userId="76639ff7-4519-4960-996a-f3d044468889" providerId="ADAL" clId="{01386D82-9CE4-41C0-B222-A43B3CA1FCA4}" dt="2020-10-18T11:16:27.689" v="3511" actId="1076"/>
          <ac:spMkLst>
            <pc:docMk/>
            <pc:sldMk cId="576648038" sldId="317"/>
            <ac:spMk id="6" creationId="{B0FD6B3C-F13F-440F-A2B0-DD69D28F18D9}"/>
          </ac:spMkLst>
        </pc:spChg>
        <pc:spChg chg="add mod">
          <ac:chgData name="Chris Bass" userId="76639ff7-4519-4960-996a-f3d044468889" providerId="ADAL" clId="{01386D82-9CE4-41C0-B222-A43B3CA1FCA4}" dt="2020-10-18T11:16:16.636" v="3510" actId="6549"/>
          <ac:spMkLst>
            <pc:docMk/>
            <pc:sldMk cId="576648038" sldId="317"/>
            <ac:spMk id="7" creationId="{3948A92B-DDFB-47EC-8414-8DF2FBC600F2}"/>
          </ac:spMkLst>
        </pc:spChg>
        <pc:spChg chg="add mod">
          <ac:chgData name="Chris Bass" userId="76639ff7-4519-4960-996a-f3d044468889" providerId="ADAL" clId="{01386D82-9CE4-41C0-B222-A43B3CA1FCA4}" dt="2020-10-18T11:18:23.037" v="3738" actId="1076"/>
          <ac:spMkLst>
            <pc:docMk/>
            <pc:sldMk cId="576648038" sldId="317"/>
            <ac:spMk id="14" creationId="{34C5051B-736D-4463-9994-D6699178F21A}"/>
          </ac:spMkLst>
        </pc:spChg>
        <pc:spChg chg="add mod">
          <ac:chgData name="Chris Bass" userId="76639ff7-4519-4960-996a-f3d044468889" providerId="ADAL" clId="{01386D82-9CE4-41C0-B222-A43B3CA1FCA4}" dt="2020-10-18T11:19:21.116" v="3791" actId="20577"/>
          <ac:spMkLst>
            <pc:docMk/>
            <pc:sldMk cId="576648038" sldId="317"/>
            <ac:spMk id="18" creationId="{0909C0DA-2092-4794-AD78-0B026AAEBD6B}"/>
          </ac:spMkLst>
        </pc:spChg>
        <pc:picChg chg="add mod">
          <ac:chgData name="Chris Bass" userId="76639ff7-4519-4960-996a-f3d044468889" providerId="ADAL" clId="{01386D82-9CE4-41C0-B222-A43B3CA1FCA4}" dt="2020-10-18T14:11:11.037" v="3796" actId="12789"/>
          <ac:picMkLst>
            <pc:docMk/>
            <pc:sldMk cId="576648038" sldId="317"/>
            <ac:picMk id="4" creationId="{92514BEE-1B2C-466C-96C9-633A39E4BACE}"/>
          </ac:picMkLst>
        </pc:picChg>
        <pc:cxnChg chg="add mod">
          <ac:chgData name="Chris Bass" userId="76639ff7-4519-4960-996a-f3d044468889" providerId="ADAL" clId="{01386D82-9CE4-41C0-B222-A43B3CA1FCA4}" dt="2020-10-18T11:16:31.376" v="3512" actId="14100"/>
          <ac:cxnSpMkLst>
            <pc:docMk/>
            <pc:sldMk cId="576648038" sldId="317"/>
            <ac:cxnSpMk id="5" creationId="{8DCD966A-222D-4FBC-9407-E4BF4F6EBA29}"/>
          </ac:cxnSpMkLst>
        </pc:cxnChg>
        <pc:cxnChg chg="add mod">
          <ac:chgData name="Chris Bass" userId="76639ff7-4519-4960-996a-f3d044468889" providerId="ADAL" clId="{01386D82-9CE4-41C0-B222-A43B3CA1FCA4}" dt="2020-10-18T11:15:58.305" v="3498" actId="14100"/>
          <ac:cxnSpMkLst>
            <pc:docMk/>
            <pc:sldMk cId="576648038" sldId="317"/>
            <ac:cxnSpMk id="8" creationId="{4681FB7B-8066-4599-920E-78A0A7E302C7}"/>
          </ac:cxnSpMkLst>
        </pc:cxnChg>
        <pc:cxnChg chg="add mod">
          <ac:chgData name="Chris Bass" userId="76639ff7-4519-4960-996a-f3d044468889" providerId="ADAL" clId="{01386D82-9CE4-41C0-B222-A43B3CA1FCA4}" dt="2020-10-18T11:18:26.609" v="3739" actId="14100"/>
          <ac:cxnSpMkLst>
            <pc:docMk/>
            <pc:sldMk cId="576648038" sldId="317"/>
            <ac:cxnSpMk id="13" creationId="{3587601D-175D-44F0-99ED-32DA4463171D}"/>
          </ac:cxnSpMkLst>
        </pc:cxnChg>
        <pc:cxnChg chg="add mod">
          <ac:chgData name="Chris Bass" userId="76639ff7-4519-4960-996a-f3d044468889" providerId="ADAL" clId="{01386D82-9CE4-41C0-B222-A43B3CA1FCA4}" dt="2020-10-18T11:18:53.581" v="3742" actId="14100"/>
          <ac:cxnSpMkLst>
            <pc:docMk/>
            <pc:sldMk cId="576648038" sldId="317"/>
            <ac:cxnSpMk id="17" creationId="{B7821A88-66F9-43FE-B3EF-ED747AACED2D}"/>
          </ac:cxnSpMkLst>
        </pc:cxnChg>
      </pc:sldChg>
      <pc:sldChg chg="modSp add ord">
        <pc:chgData name="Chris Bass" userId="76639ff7-4519-4960-996a-f3d044468889" providerId="ADAL" clId="{01386D82-9CE4-41C0-B222-A43B3CA1FCA4}" dt="2020-10-18T16:40:59.832" v="5052"/>
        <pc:sldMkLst>
          <pc:docMk/>
          <pc:sldMk cId="3176369720" sldId="318"/>
        </pc:sldMkLst>
        <pc:spChg chg="mod">
          <ac:chgData name="Chris Bass" userId="76639ff7-4519-4960-996a-f3d044468889" providerId="ADAL" clId="{01386D82-9CE4-41C0-B222-A43B3CA1FCA4}" dt="2020-10-18T14:29:35.630" v="4042" actId="20577"/>
          <ac:spMkLst>
            <pc:docMk/>
            <pc:sldMk cId="3176369720" sldId="318"/>
            <ac:spMk id="2" creationId="{1A750019-1744-4AB0-9812-3EBB6872811E}"/>
          </ac:spMkLst>
        </pc:spChg>
        <pc:spChg chg="mod">
          <ac:chgData name="Chris Bass" userId="76639ff7-4519-4960-996a-f3d044468889" providerId="ADAL" clId="{01386D82-9CE4-41C0-B222-A43B3CA1FCA4}" dt="2020-10-18T16:40:24.109" v="5051" actId="20577"/>
          <ac:spMkLst>
            <pc:docMk/>
            <pc:sldMk cId="3176369720" sldId="318"/>
            <ac:spMk id="3" creationId="{35686C22-1CB0-4F9D-B611-9A49801A7300}"/>
          </ac:spMkLst>
        </pc:spChg>
      </pc:sldChg>
      <pc:sldChg chg="modSp add">
        <pc:chgData name="Chris Bass" userId="76639ff7-4519-4960-996a-f3d044468889" providerId="ADAL" clId="{01386D82-9CE4-41C0-B222-A43B3CA1FCA4}" dt="2020-10-18T15:28:57.011" v="4945" actId="20577"/>
        <pc:sldMkLst>
          <pc:docMk/>
          <pc:sldMk cId="4247608449" sldId="319"/>
        </pc:sldMkLst>
        <pc:spChg chg="mod">
          <ac:chgData name="Chris Bass" userId="76639ff7-4519-4960-996a-f3d044468889" providerId="ADAL" clId="{01386D82-9CE4-41C0-B222-A43B3CA1FCA4}" dt="2020-10-18T15:28:57.011" v="4945" actId="20577"/>
          <ac:spMkLst>
            <pc:docMk/>
            <pc:sldMk cId="4247608449" sldId="319"/>
            <ac:spMk id="2" creationId="{9B5B94D6-653A-45DA-AB40-318EA9242DDC}"/>
          </ac:spMkLst>
        </pc:spChg>
        <pc:spChg chg="mod">
          <ac:chgData name="Chris Bass" userId="76639ff7-4519-4960-996a-f3d044468889" providerId="ADAL" clId="{01386D82-9CE4-41C0-B222-A43B3CA1FCA4}" dt="2020-10-18T15:28:46.119" v="4934" actId="27636"/>
          <ac:spMkLst>
            <pc:docMk/>
            <pc:sldMk cId="4247608449" sldId="319"/>
            <ac:spMk id="3" creationId="{B873EA1B-11FE-479D-B7F9-793F9A836AA1}"/>
          </ac:spMkLst>
        </pc:spChg>
      </pc:sldChg>
      <pc:sldChg chg="addSp delSp modSp add">
        <pc:chgData name="Chris Bass" userId="76639ff7-4519-4960-996a-f3d044468889" providerId="ADAL" clId="{01386D82-9CE4-41C0-B222-A43B3CA1FCA4}" dt="2020-10-19T11:57:31.491" v="8267" actId="1582"/>
        <pc:sldMkLst>
          <pc:docMk/>
          <pc:sldMk cId="1788964230" sldId="320"/>
        </pc:sldMkLst>
        <pc:spChg chg="del">
          <ac:chgData name="Chris Bass" userId="76639ff7-4519-4960-996a-f3d044468889" providerId="ADAL" clId="{01386D82-9CE4-41C0-B222-A43B3CA1FCA4}" dt="2020-10-18T16:47:09.735" v="5062" actId="478"/>
          <ac:spMkLst>
            <pc:docMk/>
            <pc:sldMk cId="1788964230" sldId="320"/>
            <ac:spMk id="2" creationId="{C7E03B25-5380-44A3-B2C1-8238369FF3E3}"/>
          </ac:spMkLst>
        </pc:spChg>
        <pc:spChg chg="del">
          <ac:chgData name="Chris Bass" userId="76639ff7-4519-4960-996a-f3d044468889" providerId="ADAL" clId="{01386D82-9CE4-41C0-B222-A43B3CA1FCA4}" dt="2020-10-18T16:47:11.294" v="5063" actId="478"/>
          <ac:spMkLst>
            <pc:docMk/>
            <pc:sldMk cId="1788964230" sldId="320"/>
            <ac:spMk id="3" creationId="{E46689B4-01FC-4A24-BBDD-824D7DFD6721}"/>
          </ac:spMkLst>
        </pc:spChg>
        <pc:spChg chg="add mod">
          <ac:chgData name="Chris Bass" userId="76639ff7-4519-4960-996a-f3d044468889" providerId="ADAL" clId="{01386D82-9CE4-41C0-B222-A43B3CA1FCA4}" dt="2020-10-18T16:52:41.605" v="5275" actId="20577"/>
          <ac:spMkLst>
            <pc:docMk/>
            <pc:sldMk cId="1788964230" sldId="320"/>
            <ac:spMk id="9" creationId="{8C57B8D7-F3C3-4150-9077-DFAD72EE729B}"/>
          </ac:spMkLst>
        </pc:spChg>
        <pc:spChg chg="add del">
          <ac:chgData name="Chris Bass" userId="76639ff7-4519-4960-996a-f3d044468889" providerId="ADAL" clId="{01386D82-9CE4-41C0-B222-A43B3CA1FCA4}" dt="2020-10-18T17:19:15.257" v="6328"/>
          <ac:spMkLst>
            <pc:docMk/>
            <pc:sldMk cId="1788964230" sldId="320"/>
            <ac:spMk id="10" creationId="{CD8E5AF8-8E3D-462F-A636-77679EDC6460}"/>
          </ac:spMkLst>
        </pc:spChg>
        <pc:spChg chg="add mod">
          <ac:chgData name="Chris Bass" userId="76639ff7-4519-4960-996a-f3d044468889" providerId="ADAL" clId="{01386D82-9CE4-41C0-B222-A43B3CA1FCA4}" dt="2020-10-19T11:56:48.747" v="8258" actId="1076"/>
          <ac:spMkLst>
            <pc:docMk/>
            <pc:sldMk cId="1788964230" sldId="320"/>
            <ac:spMk id="11" creationId="{6E1E8B45-8819-4C46-806D-00FB4BB1A40D}"/>
          </ac:spMkLst>
        </pc:spChg>
        <pc:picChg chg="add del">
          <ac:chgData name="Chris Bass" userId="76639ff7-4519-4960-996a-f3d044468889" providerId="ADAL" clId="{01386D82-9CE4-41C0-B222-A43B3CA1FCA4}" dt="2020-10-18T16:47:07.618" v="5061"/>
          <ac:picMkLst>
            <pc:docMk/>
            <pc:sldMk cId="1788964230" sldId="320"/>
            <ac:picMk id="4" creationId="{2C51C1D8-0C64-4178-98C3-4E60A0322D0F}"/>
          </ac:picMkLst>
        </pc:picChg>
        <pc:picChg chg="add">
          <ac:chgData name="Chris Bass" userId="76639ff7-4519-4960-996a-f3d044468889" providerId="ADAL" clId="{01386D82-9CE4-41C0-B222-A43B3CA1FCA4}" dt="2020-10-18T16:47:12.888" v="5064"/>
          <ac:picMkLst>
            <pc:docMk/>
            <pc:sldMk cId="1788964230" sldId="320"/>
            <ac:picMk id="5" creationId="{299FD6AC-C1C2-45F5-AE15-E0E79E3AA750}"/>
          </ac:picMkLst>
        </pc:picChg>
        <pc:cxnChg chg="add mod">
          <ac:chgData name="Chris Bass" userId="76639ff7-4519-4960-996a-f3d044468889" providerId="ADAL" clId="{01386D82-9CE4-41C0-B222-A43B3CA1FCA4}" dt="2020-10-19T11:56:54.237" v="8260" actId="14100"/>
          <ac:cxnSpMkLst>
            <pc:docMk/>
            <pc:sldMk cId="1788964230" sldId="320"/>
            <ac:cxnSpMk id="6" creationId="{882BB609-96F0-4DCB-BC56-92212782598B}"/>
          </ac:cxnSpMkLst>
        </pc:cxnChg>
        <pc:cxnChg chg="add mod">
          <ac:chgData name="Chris Bass" userId="76639ff7-4519-4960-996a-f3d044468889" providerId="ADAL" clId="{01386D82-9CE4-41C0-B222-A43B3CA1FCA4}" dt="2020-10-19T11:57:31.491" v="8267" actId="1582"/>
          <ac:cxnSpMkLst>
            <pc:docMk/>
            <pc:sldMk cId="1788964230" sldId="320"/>
            <ac:cxnSpMk id="7" creationId="{F6ED83A6-86C2-477B-84E0-DD75535E440F}"/>
          </ac:cxnSpMkLst>
        </pc:cxnChg>
        <pc:cxnChg chg="add mod">
          <ac:chgData name="Chris Bass" userId="76639ff7-4519-4960-996a-f3d044468889" providerId="ADAL" clId="{01386D82-9CE4-41C0-B222-A43B3CA1FCA4}" dt="2020-10-18T16:47:36.258" v="5070" actId="1076"/>
          <ac:cxnSpMkLst>
            <pc:docMk/>
            <pc:sldMk cId="1788964230" sldId="320"/>
            <ac:cxnSpMk id="8" creationId="{999D9BC7-D100-4197-A5E8-1137F4537D24}"/>
          </ac:cxnSpMkLst>
        </pc:cxnChg>
      </pc:sldChg>
      <pc:sldChg chg="addSp delSp modSp add">
        <pc:chgData name="Chris Bass" userId="76639ff7-4519-4960-996a-f3d044468889" providerId="ADAL" clId="{01386D82-9CE4-41C0-B222-A43B3CA1FCA4}" dt="2020-10-18T17:19:13.573" v="6326"/>
        <pc:sldMkLst>
          <pc:docMk/>
          <pc:sldMk cId="531684155" sldId="321"/>
        </pc:sldMkLst>
        <pc:spChg chg="del">
          <ac:chgData name="Chris Bass" userId="76639ff7-4519-4960-996a-f3d044468889" providerId="ADAL" clId="{01386D82-9CE4-41C0-B222-A43B3CA1FCA4}" dt="2020-10-18T16:49:18.509" v="5073" actId="478"/>
          <ac:spMkLst>
            <pc:docMk/>
            <pc:sldMk cId="531684155" sldId="321"/>
            <ac:spMk id="2" creationId="{4AA1B909-3F09-47EA-98A9-DB1426CE2DCE}"/>
          </ac:spMkLst>
        </pc:spChg>
        <pc:spChg chg="del">
          <ac:chgData name="Chris Bass" userId="76639ff7-4519-4960-996a-f3d044468889" providerId="ADAL" clId="{01386D82-9CE4-41C0-B222-A43B3CA1FCA4}" dt="2020-10-18T16:49:17.484" v="5072" actId="478"/>
          <ac:spMkLst>
            <pc:docMk/>
            <pc:sldMk cId="531684155" sldId="321"/>
            <ac:spMk id="3" creationId="{B1703165-2750-493A-98F9-F4814EA92523}"/>
          </ac:spMkLst>
        </pc:spChg>
        <pc:spChg chg="add mod">
          <ac:chgData name="Chris Bass" userId="76639ff7-4519-4960-996a-f3d044468889" providerId="ADAL" clId="{01386D82-9CE4-41C0-B222-A43B3CA1FCA4}" dt="2020-10-18T16:55:45.418" v="5429" actId="313"/>
          <ac:spMkLst>
            <pc:docMk/>
            <pc:sldMk cId="531684155" sldId="321"/>
            <ac:spMk id="7" creationId="{AE835269-2335-4AB5-A4F2-AC8C5593482E}"/>
          </ac:spMkLst>
        </pc:spChg>
        <pc:spChg chg="add del">
          <ac:chgData name="Chris Bass" userId="76639ff7-4519-4960-996a-f3d044468889" providerId="ADAL" clId="{01386D82-9CE4-41C0-B222-A43B3CA1FCA4}" dt="2020-10-18T17:19:13.573" v="6326"/>
          <ac:spMkLst>
            <pc:docMk/>
            <pc:sldMk cId="531684155" sldId="321"/>
            <ac:spMk id="21" creationId="{0E5171BB-A764-4F8C-9E47-C18317CEAD7D}"/>
          </ac:spMkLst>
        </pc:spChg>
        <pc:picChg chg="add">
          <ac:chgData name="Chris Bass" userId="76639ff7-4519-4960-996a-f3d044468889" providerId="ADAL" clId="{01386D82-9CE4-41C0-B222-A43B3CA1FCA4}" dt="2020-10-18T16:49:19.480" v="5074"/>
          <ac:picMkLst>
            <pc:docMk/>
            <pc:sldMk cId="531684155" sldId="321"/>
            <ac:picMk id="4" creationId="{19882A27-6E76-4DED-BE8F-70AEAC9D7526}"/>
          </ac:picMkLst>
        </pc:picChg>
        <pc:cxnChg chg="add mod">
          <ac:chgData name="Chris Bass" userId="76639ff7-4519-4960-996a-f3d044468889" providerId="ADAL" clId="{01386D82-9CE4-41C0-B222-A43B3CA1FCA4}" dt="2020-10-18T16:55:38.138" v="5425" actId="14100"/>
          <ac:cxnSpMkLst>
            <pc:docMk/>
            <pc:sldMk cId="531684155" sldId="321"/>
            <ac:cxnSpMk id="5" creationId="{55A0F878-593D-4FBF-B754-641F48AAB19F}"/>
          </ac:cxnSpMkLst>
        </pc:cxnChg>
        <pc:cxnChg chg="add mod">
          <ac:chgData name="Chris Bass" userId="76639ff7-4519-4960-996a-f3d044468889" providerId="ADAL" clId="{01386D82-9CE4-41C0-B222-A43B3CA1FCA4}" dt="2020-10-18T16:56:00.688" v="5431" actId="1076"/>
          <ac:cxnSpMkLst>
            <pc:docMk/>
            <pc:sldMk cId="531684155" sldId="321"/>
            <ac:cxnSpMk id="8" creationId="{387EEAA3-D8ED-4101-BB9A-3EE8C56C5823}"/>
          </ac:cxnSpMkLst>
        </pc:cxnChg>
        <pc:cxnChg chg="add mod">
          <ac:chgData name="Chris Bass" userId="76639ff7-4519-4960-996a-f3d044468889" providerId="ADAL" clId="{01386D82-9CE4-41C0-B222-A43B3CA1FCA4}" dt="2020-10-18T16:54:59.483" v="5402" actId="1076"/>
          <ac:cxnSpMkLst>
            <pc:docMk/>
            <pc:sldMk cId="531684155" sldId="321"/>
            <ac:cxnSpMk id="11" creationId="{8FA37DCD-57C2-4F34-B9ED-8995F4672FD4}"/>
          </ac:cxnSpMkLst>
        </pc:cxnChg>
        <pc:cxnChg chg="add mod">
          <ac:chgData name="Chris Bass" userId="76639ff7-4519-4960-996a-f3d044468889" providerId="ADAL" clId="{01386D82-9CE4-41C0-B222-A43B3CA1FCA4}" dt="2020-10-18T16:55:13.053" v="5406" actId="1076"/>
          <ac:cxnSpMkLst>
            <pc:docMk/>
            <pc:sldMk cId="531684155" sldId="321"/>
            <ac:cxnSpMk id="15" creationId="{E0914FED-E028-4EE6-9B23-CFD3DBA520C5}"/>
          </ac:cxnSpMkLst>
        </pc:cxnChg>
      </pc:sldChg>
      <pc:sldChg chg="addSp delSp modSp add">
        <pc:chgData name="Chris Bass" userId="76639ff7-4519-4960-996a-f3d044468889" providerId="ADAL" clId="{01386D82-9CE4-41C0-B222-A43B3CA1FCA4}" dt="2020-10-18T16:58:40.258" v="5476"/>
        <pc:sldMkLst>
          <pc:docMk/>
          <pc:sldMk cId="733346527" sldId="322"/>
        </pc:sldMkLst>
        <pc:spChg chg="del">
          <ac:chgData name="Chris Bass" userId="76639ff7-4519-4960-996a-f3d044468889" providerId="ADAL" clId="{01386D82-9CE4-41C0-B222-A43B3CA1FCA4}" dt="2020-10-18T16:50:09.954" v="5077" actId="478"/>
          <ac:spMkLst>
            <pc:docMk/>
            <pc:sldMk cId="733346527" sldId="322"/>
            <ac:spMk id="2" creationId="{65C44E73-F8E8-4E6F-B755-93C7FFA0792B}"/>
          </ac:spMkLst>
        </pc:spChg>
        <pc:spChg chg="del">
          <ac:chgData name="Chris Bass" userId="76639ff7-4519-4960-996a-f3d044468889" providerId="ADAL" clId="{01386D82-9CE4-41C0-B222-A43B3CA1FCA4}" dt="2020-10-18T16:50:09.378" v="5076" actId="478"/>
          <ac:spMkLst>
            <pc:docMk/>
            <pc:sldMk cId="733346527" sldId="322"/>
            <ac:spMk id="3" creationId="{DF92F4EB-FE12-4737-BFF4-F645AD6AF751}"/>
          </ac:spMkLst>
        </pc:spChg>
        <pc:spChg chg="add mod">
          <ac:chgData name="Chris Bass" userId="76639ff7-4519-4960-996a-f3d044468889" providerId="ADAL" clId="{01386D82-9CE4-41C0-B222-A43B3CA1FCA4}" dt="2020-10-18T16:57:29.551" v="5474" actId="1076"/>
          <ac:spMkLst>
            <pc:docMk/>
            <pc:sldMk cId="733346527" sldId="322"/>
            <ac:spMk id="7" creationId="{F1562D3E-63C7-4E24-90FA-1CCF102245E6}"/>
          </ac:spMkLst>
        </pc:spChg>
        <pc:picChg chg="add del">
          <ac:chgData name="Chris Bass" userId="76639ff7-4519-4960-996a-f3d044468889" providerId="ADAL" clId="{01386D82-9CE4-41C0-B222-A43B3CA1FCA4}" dt="2020-10-18T16:50:12.029" v="5079"/>
          <ac:picMkLst>
            <pc:docMk/>
            <pc:sldMk cId="733346527" sldId="322"/>
            <ac:picMk id="4" creationId="{017AD93C-B63A-40C8-9F8D-372FCF04C1A2}"/>
          </ac:picMkLst>
        </pc:picChg>
        <pc:picChg chg="add mod">
          <ac:chgData name="Chris Bass" userId="76639ff7-4519-4960-996a-f3d044468889" providerId="ADAL" clId="{01386D82-9CE4-41C0-B222-A43B3CA1FCA4}" dt="2020-10-18T16:56:48.259" v="5440" actId="1076"/>
          <ac:picMkLst>
            <pc:docMk/>
            <pc:sldMk cId="733346527" sldId="322"/>
            <ac:picMk id="5" creationId="{3372AD31-A41C-4AD8-84A3-A3FBC528510C}"/>
          </ac:picMkLst>
        </pc:picChg>
        <pc:picChg chg="add del">
          <ac:chgData name="Chris Bass" userId="76639ff7-4519-4960-996a-f3d044468889" providerId="ADAL" clId="{01386D82-9CE4-41C0-B222-A43B3CA1FCA4}" dt="2020-10-18T16:58:40.258" v="5476"/>
          <ac:picMkLst>
            <pc:docMk/>
            <pc:sldMk cId="733346527" sldId="322"/>
            <ac:picMk id="16" creationId="{EEF06781-9FA9-49D2-A5DA-D290C6D8472A}"/>
          </ac:picMkLst>
        </pc:picChg>
        <pc:cxnChg chg="add mod">
          <ac:chgData name="Chris Bass" userId="76639ff7-4519-4960-996a-f3d044468889" providerId="ADAL" clId="{01386D82-9CE4-41C0-B222-A43B3CA1FCA4}" dt="2020-10-18T16:57:29.551" v="5474" actId="1076"/>
          <ac:cxnSpMkLst>
            <pc:docMk/>
            <pc:sldMk cId="733346527" sldId="322"/>
            <ac:cxnSpMk id="6" creationId="{788DA47D-096E-4F44-8D05-D78F761B447D}"/>
          </ac:cxnSpMkLst>
        </pc:cxnChg>
      </pc:sldChg>
      <pc:sldChg chg="addSp delSp modSp add">
        <pc:chgData name="Chris Bass" userId="76639ff7-4519-4960-996a-f3d044468889" providerId="ADAL" clId="{01386D82-9CE4-41C0-B222-A43B3CA1FCA4}" dt="2020-10-18T17:00:18.488" v="5584" actId="14100"/>
        <pc:sldMkLst>
          <pc:docMk/>
          <pc:sldMk cId="356904836" sldId="323"/>
        </pc:sldMkLst>
        <pc:spChg chg="del">
          <ac:chgData name="Chris Bass" userId="76639ff7-4519-4960-996a-f3d044468889" providerId="ADAL" clId="{01386D82-9CE4-41C0-B222-A43B3CA1FCA4}" dt="2020-10-18T16:58:46.608" v="5479" actId="478"/>
          <ac:spMkLst>
            <pc:docMk/>
            <pc:sldMk cId="356904836" sldId="323"/>
            <ac:spMk id="2" creationId="{09EA3E96-0CEF-4D5E-BBA7-22328B7B9CC2}"/>
          </ac:spMkLst>
        </pc:spChg>
        <pc:spChg chg="del">
          <ac:chgData name="Chris Bass" userId="76639ff7-4519-4960-996a-f3d044468889" providerId="ADAL" clId="{01386D82-9CE4-41C0-B222-A43B3CA1FCA4}" dt="2020-10-18T16:58:45.708" v="5478" actId="478"/>
          <ac:spMkLst>
            <pc:docMk/>
            <pc:sldMk cId="356904836" sldId="323"/>
            <ac:spMk id="3" creationId="{DB525EAC-AABF-45FF-8E0D-9C7B0321606A}"/>
          </ac:spMkLst>
        </pc:spChg>
        <pc:spChg chg="add mod">
          <ac:chgData name="Chris Bass" userId="76639ff7-4519-4960-996a-f3d044468889" providerId="ADAL" clId="{01386D82-9CE4-41C0-B222-A43B3CA1FCA4}" dt="2020-10-18T16:59:42.326" v="5562" actId="20577"/>
          <ac:spMkLst>
            <pc:docMk/>
            <pc:sldMk cId="356904836" sldId="323"/>
            <ac:spMk id="6" creationId="{170C7E5D-91FD-476A-B996-F3027ECDDE5E}"/>
          </ac:spMkLst>
        </pc:spChg>
        <pc:spChg chg="add mod">
          <ac:chgData name="Chris Bass" userId="76639ff7-4519-4960-996a-f3d044468889" providerId="ADAL" clId="{01386D82-9CE4-41C0-B222-A43B3CA1FCA4}" dt="2020-10-18T17:00:15.683" v="5583" actId="1076"/>
          <ac:spMkLst>
            <pc:docMk/>
            <pc:sldMk cId="356904836" sldId="323"/>
            <ac:spMk id="11" creationId="{021BCFAB-4605-4285-B1DE-959381DB258F}"/>
          </ac:spMkLst>
        </pc:spChg>
        <pc:picChg chg="add mod">
          <ac:chgData name="Chris Bass" userId="76639ff7-4519-4960-996a-f3d044468889" providerId="ADAL" clId="{01386D82-9CE4-41C0-B222-A43B3CA1FCA4}" dt="2020-10-18T16:59:02.081" v="5486" actId="1076"/>
          <ac:picMkLst>
            <pc:docMk/>
            <pc:sldMk cId="356904836" sldId="323"/>
            <ac:picMk id="4" creationId="{38DF634D-C0E5-4A2F-9102-5E46AF50A403}"/>
          </ac:picMkLst>
        </pc:picChg>
        <pc:cxnChg chg="add mod">
          <ac:chgData name="Chris Bass" userId="76639ff7-4519-4960-996a-f3d044468889" providerId="ADAL" clId="{01386D82-9CE4-41C0-B222-A43B3CA1FCA4}" dt="2020-10-18T16:59:30.549" v="5559" actId="14100"/>
          <ac:cxnSpMkLst>
            <pc:docMk/>
            <pc:sldMk cId="356904836" sldId="323"/>
            <ac:cxnSpMk id="5" creationId="{C89DCE40-DFCD-47E6-B21C-4196257B0277}"/>
          </ac:cxnSpMkLst>
        </pc:cxnChg>
        <pc:cxnChg chg="add mod">
          <ac:chgData name="Chris Bass" userId="76639ff7-4519-4960-996a-f3d044468889" providerId="ADAL" clId="{01386D82-9CE4-41C0-B222-A43B3CA1FCA4}" dt="2020-10-18T17:00:18.488" v="5584" actId="14100"/>
          <ac:cxnSpMkLst>
            <pc:docMk/>
            <pc:sldMk cId="356904836" sldId="323"/>
            <ac:cxnSpMk id="10" creationId="{9EC33C19-E8E0-4FB0-87DC-E472D13FA6FF}"/>
          </ac:cxnSpMkLst>
        </pc:cxnChg>
      </pc:sldChg>
      <pc:sldChg chg="addSp delSp modSp add">
        <pc:chgData name="Chris Bass" userId="76639ff7-4519-4960-996a-f3d044468889" providerId="ADAL" clId="{01386D82-9CE4-41C0-B222-A43B3CA1FCA4}" dt="2020-10-18T17:05:18.803" v="5821" actId="20577"/>
        <pc:sldMkLst>
          <pc:docMk/>
          <pc:sldMk cId="1969278226" sldId="324"/>
        </pc:sldMkLst>
        <pc:spChg chg="del">
          <ac:chgData name="Chris Bass" userId="76639ff7-4519-4960-996a-f3d044468889" providerId="ADAL" clId="{01386D82-9CE4-41C0-B222-A43B3CA1FCA4}" dt="2020-10-18T17:02:10.536" v="5588" actId="478"/>
          <ac:spMkLst>
            <pc:docMk/>
            <pc:sldMk cId="1969278226" sldId="324"/>
            <ac:spMk id="2" creationId="{04E5B850-1921-4105-9ADF-7140C0B92779}"/>
          </ac:spMkLst>
        </pc:spChg>
        <pc:spChg chg="del">
          <ac:chgData name="Chris Bass" userId="76639ff7-4519-4960-996a-f3d044468889" providerId="ADAL" clId="{01386D82-9CE4-41C0-B222-A43B3CA1FCA4}" dt="2020-10-18T17:02:08.822" v="5587" actId="478"/>
          <ac:spMkLst>
            <pc:docMk/>
            <pc:sldMk cId="1969278226" sldId="324"/>
            <ac:spMk id="3" creationId="{2EE70F27-9D75-4CD6-9E3D-A940672DDBC2}"/>
          </ac:spMkLst>
        </pc:spChg>
        <pc:spChg chg="add mod">
          <ac:chgData name="Chris Bass" userId="76639ff7-4519-4960-996a-f3d044468889" providerId="ADAL" clId="{01386D82-9CE4-41C0-B222-A43B3CA1FCA4}" dt="2020-10-18T17:05:18.803" v="5821" actId="20577"/>
          <ac:spMkLst>
            <pc:docMk/>
            <pc:sldMk cId="1969278226" sldId="324"/>
            <ac:spMk id="6" creationId="{CBC68E5B-E532-461D-A5A3-3AAE3CD2C30F}"/>
          </ac:spMkLst>
        </pc:spChg>
        <pc:picChg chg="add">
          <ac:chgData name="Chris Bass" userId="76639ff7-4519-4960-996a-f3d044468889" providerId="ADAL" clId="{01386D82-9CE4-41C0-B222-A43B3CA1FCA4}" dt="2020-10-18T17:02:05.929" v="5586"/>
          <ac:picMkLst>
            <pc:docMk/>
            <pc:sldMk cId="1969278226" sldId="324"/>
            <ac:picMk id="4" creationId="{F244FDAF-EE6B-4E0A-B703-483CFDACB051}"/>
          </ac:picMkLst>
        </pc:picChg>
        <pc:cxnChg chg="add mod">
          <ac:chgData name="Chris Bass" userId="76639ff7-4519-4960-996a-f3d044468889" providerId="ADAL" clId="{01386D82-9CE4-41C0-B222-A43B3CA1FCA4}" dt="2020-10-18T17:05:07" v="5781" actId="20577"/>
          <ac:cxnSpMkLst>
            <pc:docMk/>
            <pc:sldMk cId="1969278226" sldId="324"/>
            <ac:cxnSpMk id="5" creationId="{077F5227-CD86-4750-9A31-1C999A768D4D}"/>
          </ac:cxnSpMkLst>
        </pc:cxnChg>
      </pc:sldChg>
      <pc:sldChg chg="addSp delSp modSp add">
        <pc:chgData name="Chris Bass" userId="76639ff7-4519-4960-996a-f3d044468889" providerId="ADAL" clId="{01386D82-9CE4-41C0-B222-A43B3CA1FCA4}" dt="2020-10-18T17:08:11.356" v="5912" actId="14100"/>
        <pc:sldMkLst>
          <pc:docMk/>
          <pc:sldMk cId="2204769308" sldId="325"/>
        </pc:sldMkLst>
        <pc:spChg chg="del">
          <ac:chgData name="Chris Bass" userId="76639ff7-4519-4960-996a-f3d044468889" providerId="ADAL" clId="{01386D82-9CE4-41C0-B222-A43B3CA1FCA4}" dt="2020-10-18T17:06:36.980" v="5825" actId="478"/>
          <ac:spMkLst>
            <pc:docMk/>
            <pc:sldMk cId="2204769308" sldId="325"/>
            <ac:spMk id="2" creationId="{4E0F7754-475B-4BA0-BEA2-0E7DF9CF9880}"/>
          </ac:spMkLst>
        </pc:spChg>
        <pc:spChg chg="del">
          <ac:chgData name="Chris Bass" userId="76639ff7-4519-4960-996a-f3d044468889" providerId="ADAL" clId="{01386D82-9CE4-41C0-B222-A43B3CA1FCA4}" dt="2020-10-18T17:06:39.182" v="5826" actId="478"/>
          <ac:spMkLst>
            <pc:docMk/>
            <pc:sldMk cId="2204769308" sldId="325"/>
            <ac:spMk id="3" creationId="{32B56F6F-2D6D-49F7-9E4A-D011D0DE799B}"/>
          </ac:spMkLst>
        </pc:spChg>
        <pc:spChg chg="add mod">
          <ac:chgData name="Chris Bass" userId="76639ff7-4519-4960-996a-f3d044468889" providerId="ADAL" clId="{01386D82-9CE4-41C0-B222-A43B3CA1FCA4}" dt="2020-10-18T17:08:04.774" v="5910" actId="1076"/>
          <ac:spMkLst>
            <pc:docMk/>
            <pc:sldMk cId="2204769308" sldId="325"/>
            <ac:spMk id="7" creationId="{FB720C74-467D-4BE1-B708-7F187E424B76}"/>
          </ac:spMkLst>
        </pc:spChg>
        <pc:picChg chg="add del">
          <ac:chgData name="Chris Bass" userId="76639ff7-4519-4960-996a-f3d044468889" providerId="ADAL" clId="{01386D82-9CE4-41C0-B222-A43B3CA1FCA4}" dt="2020-10-18T17:06:03.073" v="5823"/>
          <ac:picMkLst>
            <pc:docMk/>
            <pc:sldMk cId="2204769308" sldId="325"/>
            <ac:picMk id="4" creationId="{E8BFEF14-47F5-4F61-B35E-32E320AC758D}"/>
          </ac:picMkLst>
        </pc:picChg>
        <pc:picChg chg="add mod">
          <ac:chgData name="Chris Bass" userId="76639ff7-4519-4960-996a-f3d044468889" providerId="ADAL" clId="{01386D82-9CE4-41C0-B222-A43B3CA1FCA4}" dt="2020-10-18T17:07:48.381" v="5906" actId="1076"/>
          <ac:picMkLst>
            <pc:docMk/>
            <pc:sldMk cId="2204769308" sldId="325"/>
            <ac:picMk id="5" creationId="{6ED2DDEA-898A-46BC-9981-B21DF7440C7A}"/>
          </ac:picMkLst>
        </pc:picChg>
        <pc:cxnChg chg="add mod">
          <ac:chgData name="Chris Bass" userId="76639ff7-4519-4960-996a-f3d044468889" providerId="ADAL" clId="{01386D82-9CE4-41C0-B222-A43B3CA1FCA4}" dt="2020-10-18T17:08:07.398" v="5911" actId="14100"/>
          <ac:cxnSpMkLst>
            <pc:docMk/>
            <pc:sldMk cId="2204769308" sldId="325"/>
            <ac:cxnSpMk id="6" creationId="{0ACA51E7-F021-4EA7-AE54-0E78FC43F899}"/>
          </ac:cxnSpMkLst>
        </pc:cxnChg>
        <pc:cxnChg chg="add mod">
          <ac:chgData name="Chris Bass" userId="76639ff7-4519-4960-996a-f3d044468889" providerId="ADAL" clId="{01386D82-9CE4-41C0-B222-A43B3CA1FCA4}" dt="2020-10-18T17:08:11.356" v="5912" actId="14100"/>
          <ac:cxnSpMkLst>
            <pc:docMk/>
            <pc:sldMk cId="2204769308" sldId="325"/>
            <ac:cxnSpMk id="16" creationId="{0A762BA4-A9A6-4F4F-8D92-DB6DC4437CA2}"/>
          </ac:cxnSpMkLst>
        </pc:cxnChg>
      </pc:sldChg>
      <pc:sldChg chg="addSp delSp modSp add">
        <pc:chgData name="Chris Bass" userId="76639ff7-4519-4960-996a-f3d044468889" providerId="ADAL" clId="{01386D82-9CE4-41C0-B222-A43B3CA1FCA4}" dt="2020-10-18T17:11:38.806" v="6076" actId="14100"/>
        <pc:sldMkLst>
          <pc:docMk/>
          <pc:sldMk cId="8971677" sldId="326"/>
        </pc:sldMkLst>
        <pc:spChg chg="del">
          <ac:chgData name="Chris Bass" userId="76639ff7-4519-4960-996a-f3d044468889" providerId="ADAL" clId="{01386D82-9CE4-41C0-B222-A43B3CA1FCA4}" dt="2020-10-18T17:09:25.927" v="5915" actId="478"/>
          <ac:spMkLst>
            <pc:docMk/>
            <pc:sldMk cId="8971677" sldId="326"/>
            <ac:spMk id="2" creationId="{14836958-F09F-4878-A7D2-74CAF0D76F18}"/>
          </ac:spMkLst>
        </pc:spChg>
        <pc:spChg chg="del">
          <ac:chgData name="Chris Bass" userId="76639ff7-4519-4960-996a-f3d044468889" providerId="ADAL" clId="{01386D82-9CE4-41C0-B222-A43B3CA1FCA4}" dt="2020-10-18T17:09:27.004" v="5916" actId="478"/>
          <ac:spMkLst>
            <pc:docMk/>
            <pc:sldMk cId="8971677" sldId="326"/>
            <ac:spMk id="3" creationId="{22646995-8E21-47DC-8A66-FF6139FCD6E9}"/>
          </ac:spMkLst>
        </pc:spChg>
        <pc:spChg chg="add mod">
          <ac:chgData name="Chris Bass" userId="76639ff7-4519-4960-996a-f3d044468889" providerId="ADAL" clId="{01386D82-9CE4-41C0-B222-A43B3CA1FCA4}" dt="2020-10-18T17:11:38.806" v="6076" actId="14100"/>
          <ac:spMkLst>
            <pc:docMk/>
            <pc:sldMk cId="8971677" sldId="326"/>
            <ac:spMk id="6" creationId="{7E34F289-DDED-4A18-AB17-6B256523735E}"/>
          </ac:spMkLst>
        </pc:spChg>
        <pc:picChg chg="add">
          <ac:chgData name="Chris Bass" userId="76639ff7-4519-4960-996a-f3d044468889" providerId="ADAL" clId="{01386D82-9CE4-41C0-B222-A43B3CA1FCA4}" dt="2020-10-18T17:09:23.657" v="5914"/>
          <ac:picMkLst>
            <pc:docMk/>
            <pc:sldMk cId="8971677" sldId="326"/>
            <ac:picMk id="4" creationId="{C7127455-D724-4666-A11C-4F4EF563435E}"/>
          </ac:picMkLst>
        </pc:picChg>
        <pc:cxnChg chg="add mod">
          <ac:chgData name="Chris Bass" userId="76639ff7-4519-4960-996a-f3d044468889" providerId="ADAL" clId="{01386D82-9CE4-41C0-B222-A43B3CA1FCA4}" dt="2020-10-18T17:11:38.806" v="6076" actId="14100"/>
          <ac:cxnSpMkLst>
            <pc:docMk/>
            <pc:sldMk cId="8971677" sldId="326"/>
            <ac:cxnSpMk id="5" creationId="{B02FB2E1-462E-4C14-9B6D-989FD9B8F8A6}"/>
          </ac:cxnSpMkLst>
        </pc:cxnChg>
      </pc:sldChg>
      <pc:sldChg chg="addSp delSp modSp add">
        <pc:chgData name="Chris Bass" userId="76639ff7-4519-4960-996a-f3d044468889" providerId="ADAL" clId="{01386D82-9CE4-41C0-B222-A43B3CA1FCA4}" dt="2020-10-18T17:13:31.549" v="6127" actId="14100"/>
        <pc:sldMkLst>
          <pc:docMk/>
          <pc:sldMk cId="540289875" sldId="327"/>
        </pc:sldMkLst>
        <pc:spChg chg="del">
          <ac:chgData name="Chris Bass" userId="76639ff7-4519-4960-996a-f3d044468889" providerId="ADAL" clId="{01386D82-9CE4-41C0-B222-A43B3CA1FCA4}" dt="2020-10-18T17:12:39.239" v="6079" actId="478"/>
          <ac:spMkLst>
            <pc:docMk/>
            <pc:sldMk cId="540289875" sldId="327"/>
            <ac:spMk id="2" creationId="{9F32A393-B7D2-4118-B295-E9A0CFA581AC}"/>
          </ac:spMkLst>
        </pc:spChg>
        <pc:spChg chg="del">
          <ac:chgData name="Chris Bass" userId="76639ff7-4519-4960-996a-f3d044468889" providerId="ADAL" clId="{01386D82-9CE4-41C0-B222-A43B3CA1FCA4}" dt="2020-10-18T17:12:38.293" v="6078" actId="478"/>
          <ac:spMkLst>
            <pc:docMk/>
            <pc:sldMk cId="540289875" sldId="327"/>
            <ac:spMk id="3" creationId="{9842DEFC-264F-436B-B6D4-5B8490560E09}"/>
          </ac:spMkLst>
        </pc:spChg>
        <pc:spChg chg="add mod">
          <ac:chgData name="Chris Bass" userId="76639ff7-4519-4960-996a-f3d044468889" providerId="ADAL" clId="{01386D82-9CE4-41C0-B222-A43B3CA1FCA4}" dt="2020-10-18T17:13:31.549" v="6127" actId="14100"/>
          <ac:spMkLst>
            <pc:docMk/>
            <pc:sldMk cId="540289875" sldId="327"/>
            <ac:spMk id="6" creationId="{F3950E1B-5232-4C1A-AAB6-DF55F93BAB72}"/>
          </ac:spMkLst>
        </pc:spChg>
        <pc:picChg chg="add">
          <ac:chgData name="Chris Bass" userId="76639ff7-4519-4960-996a-f3d044468889" providerId="ADAL" clId="{01386D82-9CE4-41C0-B222-A43B3CA1FCA4}" dt="2020-10-18T17:12:35.564" v="6077"/>
          <ac:picMkLst>
            <pc:docMk/>
            <pc:sldMk cId="540289875" sldId="327"/>
            <ac:picMk id="4" creationId="{0CAA742A-2880-4678-8CD9-4D6319242664}"/>
          </ac:picMkLst>
        </pc:picChg>
        <pc:cxnChg chg="add mod">
          <ac:chgData name="Chris Bass" userId="76639ff7-4519-4960-996a-f3d044468889" providerId="ADAL" clId="{01386D82-9CE4-41C0-B222-A43B3CA1FCA4}" dt="2020-10-18T17:13:31.549" v="6127" actId="14100"/>
          <ac:cxnSpMkLst>
            <pc:docMk/>
            <pc:sldMk cId="540289875" sldId="327"/>
            <ac:cxnSpMk id="5" creationId="{14E35908-92F0-43B8-BA32-78B270C2BE64}"/>
          </ac:cxnSpMkLst>
        </pc:cxnChg>
      </pc:sldChg>
      <pc:sldChg chg="addSp delSp modSp add">
        <pc:chgData name="Chris Bass" userId="76639ff7-4519-4960-996a-f3d044468889" providerId="ADAL" clId="{01386D82-9CE4-41C0-B222-A43B3CA1FCA4}" dt="2020-10-18T17:17:14.084" v="6324" actId="14100"/>
        <pc:sldMkLst>
          <pc:docMk/>
          <pc:sldMk cId="4183122897" sldId="328"/>
        </pc:sldMkLst>
        <pc:spChg chg="del">
          <ac:chgData name="Chris Bass" userId="76639ff7-4519-4960-996a-f3d044468889" providerId="ADAL" clId="{01386D82-9CE4-41C0-B222-A43B3CA1FCA4}" dt="2020-10-18T17:15:28.265" v="6132" actId="478"/>
          <ac:spMkLst>
            <pc:docMk/>
            <pc:sldMk cId="4183122897" sldId="328"/>
            <ac:spMk id="2" creationId="{95135019-32FE-4BC7-BAD9-B9CD1A198C2C}"/>
          </ac:spMkLst>
        </pc:spChg>
        <pc:spChg chg="del">
          <ac:chgData name="Chris Bass" userId="76639ff7-4519-4960-996a-f3d044468889" providerId="ADAL" clId="{01386D82-9CE4-41C0-B222-A43B3CA1FCA4}" dt="2020-10-18T17:15:27.536" v="6131" actId="478"/>
          <ac:spMkLst>
            <pc:docMk/>
            <pc:sldMk cId="4183122897" sldId="328"/>
            <ac:spMk id="3" creationId="{2ABD867F-57FD-4B14-A3BD-FF8BA89B3896}"/>
          </ac:spMkLst>
        </pc:spChg>
        <pc:spChg chg="add mod">
          <ac:chgData name="Chris Bass" userId="76639ff7-4519-4960-996a-f3d044468889" providerId="ADAL" clId="{01386D82-9CE4-41C0-B222-A43B3CA1FCA4}" dt="2020-10-18T17:17:05.348" v="6322" actId="1076"/>
          <ac:spMkLst>
            <pc:docMk/>
            <pc:sldMk cId="4183122897" sldId="328"/>
            <ac:spMk id="7" creationId="{0B6AF213-CF72-493C-B4A9-BD971A363B0E}"/>
          </ac:spMkLst>
        </pc:spChg>
        <pc:picChg chg="add del">
          <ac:chgData name="Chris Bass" userId="76639ff7-4519-4960-996a-f3d044468889" providerId="ADAL" clId="{01386D82-9CE4-41C0-B222-A43B3CA1FCA4}" dt="2020-10-18T17:15:26.360" v="6130"/>
          <ac:picMkLst>
            <pc:docMk/>
            <pc:sldMk cId="4183122897" sldId="328"/>
            <ac:picMk id="4" creationId="{EEC3EBD9-6E0C-4245-ADF1-5E56883B3719}"/>
          </ac:picMkLst>
        </pc:picChg>
        <pc:picChg chg="add">
          <ac:chgData name="Chris Bass" userId="76639ff7-4519-4960-996a-f3d044468889" providerId="ADAL" clId="{01386D82-9CE4-41C0-B222-A43B3CA1FCA4}" dt="2020-10-18T17:15:29.132" v="6133"/>
          <ac:picMkLst>
            <pc:docMk/>
            <pc:sldMk cId="4183122897" sldId="328"/>
            <ac:picMk id="5" creationId="{2C305836-8678-4E16-8023-86417105433B}"/>
          </ac:picMkLst>
        </pc:picChg>
        <pc:cxnChg chg="add mod">
          <ac:chgData name="Chris Bass" userId="76639ff7-4519-4960-996a-f3d044468889" providerId="ADAL" clId="{01386D82-9CE4-41C0-B222-A43B3CA1FCA4}" dt="2020-10-18T17:17:14.084" v="6324" actId="14100"/>
          <ac:cxnSpMkLst>
            <pc:docMk/>
            <pc:sldMk cId="4183122897" sldId="328"/>
            <ac:cxnSpMk id="6" creationId="{A31F1DDB-4FFE-4AD6-AE3A-CBB99CB7CA11}"/>
          </ac:cxnSpMkLst>
        </pc:cxnChg>
        <pc:cxnChg chg="add mod">
          <ac:chgData name="Chris Bass" userId="76639ff7-4519-4960-996a-f3d044468889" providerId="ADAL" clId="{01386D82-9CE4-41C0-B222-A43B3CA1FCA4}" dt="2020-10-18T17:17:05.348" v="6322" actId="1076"/>
          <ac:cxnSpMkLst>
            <pc:docMk/>
            <pc:sldMk cId="4183122897" sldId="328"/>
            <ac:cxnSpMk id="10" creationId="{E903155D-6867-44A8-88D9-F84A0A0C8A3C}"/>
          </ac:cxnSpMkLst>
        </pc:cxnChg>
      </pc:sldChg>
      <pc:sldChg chg="addSp modSp add">
        <pc:chgData name="Chris Bass" userId="76639ff7-4519-4960-996a-f3d044468889" providerId="ADAL" clId="{01386D82-9CE4-41C0-B222-A43B3CA1FCA4}" dt="2020-10-18T18:05:46.410" v="7177" actId="1076"/>
        <pc:sldMkLst>
          <pc:docMk/>
          <pc:sldMk cId="3470674" sldId="329"/>
        </pc:sldMkLst>
        <pc:spChg chg="mod">
          <ac:chgData name="Chris Bass" userId="76639ff7-4519-4960-996a-f3d044468889" providerId="ADAL" clId="{01386D82-9CE4-41C0-B222-A43B3CA1FCA4}" dt="2020-10-18T17:48:16.322" v="7075" actId="20577"/>
          <ac:spMkLst>
            <pc:docMk/>
            <pc:sldMk cId="3470674" sldId="329"/>
            <ac:spMk id="2" creationId="{FB9E0056-203B-4C5B-9DA7-6FF90A7D81D5}"/>
          </ac:spMkLst>
        </pc:spChg>
        <pc:spChg chg="mod">
          <ac:chgData name="Chris Bass" userId="76639ff7-4519-4960-996a-f3d044468889" providerId="ADAL" clId="{01386D82-9CE4-41C0-B222-A43B3CA1FCA4}" dt="2020-10-18T17:48:27.541" v="7077" actId="20577"/>
          <ac:spMkLst>
            <pc:docMk/>
            <pc:sldMk cId="3470674" sldId="329"/>
            <ac:spMk id="3" creationId="{46C9D475-8263-4C75-A8FE-DF907B6CAD78}"/>
          </ac:spMkLst>
        </pc:spChg>
        <pc:picChg chg="add mod">
          <ac:chgData name="Chris Bass" userId="76639ff7-4519-4960-996a-f3d044468889" providerId="ADAL" clId="{01386D82-9CE4-41C0-B222-A43B3CA1FCA4}" dt="2020-10-18T18:05:40.406" v="7176" actId="1076"/>
          <ac:picMkLst>
            <pc:docMk/>
            <pc:sldMk cId="3470674" sldId="329"/>
            <ac:picMk id="4" creationId="{79C39130-FEA1-4A31-9CBB-2E431451E38C}"/>
          </ac:picMkLst>
        </pc:picChg>
        <pc:picChg chg="add mod">
          <ac:chgData name="Chris Bass" userId="76639ff7-4519-4960-996a-f3d044468889" providerId="ADAL" clId="{01386D82-9CE4-41C0-B222-A43B3CA1FCA4}" dt="2020-10-18T18:05:46.410" v="7177" actId="1076"/>
          <ac:picMkLst>
            <pc:docMk/>
            <pc:sldMk cId="3470674" sldId="329"/>
            <ac:picMk id="5" creationId="{8F26D39B-AC03-43F2-B67A-8ACCDC8F5770}"/>
          </ac:picMkLst>
        </pc:picChg>
      </pc:sldChg>
      <pc:sldChg chg="addSp delSp modSp add">
        <pc:chgData name="Chris Bass" userId="76639ff7-4519-4960-996a-f3d044468889" providerId="ADAL" clId="{01386D82-9CE4-41C0-B222-A43B3CA1FCA4}" dt="2020-10-18T18:08:08.342" v="7453" actId="478"/>
        <pc:sldMkLst>
          <pc:docMk/>
          <pc:sldMk cId="2797200780" sldId="330"/>
        </pc:sldMkLst>
        <pc:spChg chg="del">
          <ac:chgData name="Chris Bass" userId="76639ff7-4519-4960-996a-f3d044468889" providerId="ADAL" clId="{01386D82-9CE4-41C0-B222-A43B3CA1FCA4}" dt="2020-10-18T17:30:25.605" v="6726" actId="478"/>
          <ac:spMkLst>
            <pc:docMk/>
            <pc:sldMk cId="2797200780" sldId="330"/>
            <ac:spMk id="2" creationId="{4A2D5627-49B5-40D2-93F8-9CF8F69BCE36}"/>
          </ac:spMkLst>
        </pc:spChg>
        <pc:spChg chg="del">
          <ac:chgData name="Chris Bass" userId="76639ff7-4519-4960-996a-f3d044468889" providerId="ADAL" clId="{01386D82-9CE4-41C0-B222-A43B3CA1FCA4}" dt="2020-10-18T17:30:25.146" v="6725" actId="478"/>
          <ac:spMkLst>
            <pc:docMk/>
            <pc:sldMk cId="2797200780" sldId="330"/>
            <ac:spMk id="3" creationId="{4DE221AB-6558-4CC0-8E4E-E37E76D4473E}"/>
          </ac:spMkLst>
        </pc:spChg>
        <pc:spChg chg="add mod">
          <ac:chgData name="Chris Bass" userId="76639ff7-4519-4960-996a-f3d044468889" providerId="ADAL" clId="{01386D82-9CE4-41C0-B222-A43B3CA1FCA4}" dt="2020-10-18T17:32:50.499" v="6821" actId="1076"/>
          <ac:spMkLst>
            <pc:docMk/>
            <pc:sldMk cId="2797200780" sldId="330"/>
            <ac:spMk id="7" creationId="{1AD5118E-765B-4A87-A3CF-A2F3B9F2EDED}"/>
          </ac:spMkLst>
        </pc:spChg>
        <pc:spChg chg="add del mod">
          <ac:chgData name="Chris Bass" userId="76639ff7-4519-4960-996a-f3d044468889" providerId="ADAL" clId="{01386D82-9CE4-41C0-B222-A43B3CA1FCA4}" dt="2020-10-18T18:08:08.342" v="7453" actId="478"/>
          <ac:spMkLst>
            <pc:docMk/>
            <pc:sldMk cId="2797200780" sldId="330"/>
            <ac:spMk id="16" creationId="{9B120A21-B774-4E39-819A-1711F3134232}"/>
          </ac:spMkLst>
        </pc:spChg>
        <pc:picChg chg="add del">
          <ac:chgData name="Chris Bass" userId="76639ff7-4519-4960-996a-f3d044468889" providerId="ADAL" clId="{01386D82-9CE4-41C0-B222-A43B3CA1FCA4}" dt="2020-10-18T17:30:36.797" v="6728" actId="478"/>
          <ac:picMkLst>
            <pc:docMk/>
            <pc:sldMk cId="2797200780" sldId="330"/>
            <ac:picMk id="4" creationId="{C4F6750C-4263-47B8-909D-64DE0E281901}"/>
          </ac:picMkLst>
        </pc:picChg>
        <pc:picChg chg="add">
          <ac:chgData name="Chris Bass" userId="76639ff7-4519-4960-996a-f3d044468889" providerId="ADAL" clId="{01386D82-9CE4-41C0-B222-A43B3CA1FCA4}" dt="2020-10-18T17:31:35.334" v="6729"/>
          <ac:picMkLst>
            <pc:docMk/>
            <pc:sldMk cId="2797200780" sldId="330"/>
            <ac:picMk id="5" creationId="{3B21A369-99A3-4777-B353-05A9EB9AD341}"/>
          </ac:picMkLst>
        </pc:picChg>
        <pc:cxnChg chg="add mod">
          <ac:chgData name="Chris Bass" userId="76639ff7-4519-4960-996a-f3d044468889" providerId="ADAL" clId="{01386D82-9CE4-41C0-B222-A43B3CA1FCA4}" dt="2020-10-18T17:32:50.499" v="6821" actId="1076"/>
          <ac:cxnSpMkLst>
            <pc:docMk/>
            <pc:sldMk cId="2797200780" sldId="330"/>
            <ac:cxnSpMk id="6" creationId="{BB608BF7-D49E-4F9F-B768-D8158034E0D4}"/>
          </ac:cxnSpMkLst>
        </pc:cxnChg>
        <pc:cxnChg chg="add del mod">
          <ac:chgData name="Chris Bass" userId="76639ff7-4519-4960-996a-f3d044468889" providerId="ADAL" clId="{01386D82-9CE4-41C0-B222-A43B3CA1FCA4}" dt="2020-10-18T17:32:29.117" v="6811"/>
          <ac:cxnSpMkLst>
            <pc:docMk/>
            <pc:sldMk cId="2797200780" sldId="330"/>
            <ac:cxnSpMk id="9" creationId="{C18D515D-BD20-43F5-BDF4-BD787A1B3628}"/>
          </ac:cxnSpMkLst>
        </pc:cxnChg>
        <pc:cxnChg chg="add">
          <ac:chgData name="Chris Bass" userId="76639ff7-4519-4960-996a-f3d044468889" providerId="ADAL" clId="{01386D82-9CE4-41C0-B222-A43B3CA1FCA4}" dt="2020-10-18T17:32:30.965" v="6812"/>
          <ac:cxnSpMkLst>
            <pc:docMk/>
            <pc:sldMk cId="2797200780" sldId="330"/>
            <ac:cxnSpMk id="11" creationId="{1119DC51-2BED-4D8F-9C6D-F4CFE479E37E}"/>
          </ac:cxnSpMkLst>
        </pc:cxnChg>
        <pc:cxnChg chg="add mod">
          <ac:chgData name="Chris Bass" userId="76639ff7-4519-4960-996a-f3d044468889" providerId="ADAL" clId="{01386D82-9CE4-41C0-B222-A43B3CA1FCA4}" dt="2020-10-18T17:32:34.058" v="6814" actId="1076"/>
          <ac:cxnSpMkLst>
            <pc:docMk/>
            <pc:sldMk cId="2797200780" sldId="330"/>
            <ac:cxnSpMk id="12" creationId="{D71EB311-ACB1-4B09-94DB-8F3B4F403001}"/>
          </ac:cxnSpMkLst>
        </pc:cxnChg>
        <pc:cxnChg chg="add mod">
          <ac:chgData name="Chris Bass" userId="76639ff7-4519-4960-996a-f3d044468889" providerId="ADAL" clId="{01386D82-9CE4-41C0-B222-A43B3CA1FCA4}" dt="2020-10-18T17:32:37.214" v="6816" actId="1076"/>
          <ac:cxnSpMkLst>
            <pc:docMk/>
            <pc:sldMk cId="2797200780" sldId="330"/>
            <ac:cxnSpMk id="13" creationId="{A279FA46-BD08-4C40-AB75-DEC8E9BA99A6}"/>
          </ac:cxnSpMkLst>
        </pc:cxnChg>
        <pc:cxnChg chg="add mod">
          <ac:chgData name="Chris Bass" userId="76639ff7-4519-4960-996a-f3d044468889" providerId="ADAL" clId="{01386D82-9CE4-41C0-B222-A43B3CA1FCA4}" dt="2020-10-18T17:32:42.434" v="6818" actId="1076"/>
          <ac:cxnSpMkLst>
            <pc:docMk/>
            <pc:sldMk cId="2797200780" sldId="330"/>
            <ac:cxnSpMk id="14" creationId="{D1EFB275-487D-497C-AB05-CCD8CFD5EB87}"/>
          </ac:cxnSpMkLst>
        </pc:cxnChg>
      </pc:sldChg>
      <pc:sldChg chg="add">
        <pc:chgData name="Chris Bass" userId="76639ff7-4519-4960-996a-f3d044468889" providerId="ADAL" clId="{01386D82-9CE4-41C0-B222-A43B3CA1FCA4}" dt="2020-10-18T18:10:29.131" v="7553"/>
        <pc:sldMkLst>
          <pc:docMk/>
          <pc:sldMk cId="1653723939" sldId="331"/>
        </pc:sldMkLst>
      </pc:sldChg>
      <pc:sldChg chg="modSp add">
        <pc:chgData name="Chris Bass" userId="76639ff7-4519-4960-996a-f3d044468889" providerId="ADAL" clId="{01386D82-9CE4-41C0-B222-A43B3CA1FCA4}" dt="2020-10-19T11:58:34.234" v="8320" actId="20577"/>
        <pc:sldMkLst>
          <pc:docMk/>
          <pc:sldMk cId="1392860416" sldId="332"/>
        </pc:sldMkLst>
        <pc:spChg chg="mod">
          <ac:chgData name="Chris Bass" userId="76639ff7-4519-4960-996a-f3d044468889" providerId="ADAL" clId="{01386D82-9CE4-41C0-B222-A43B3CA1FCA4}" dt="2020-10-19T11:51:49.999" v="7599"/>
          <ac:spMkLst>
            <pc:docMk/>
            <pc:sldMk cId="1392860416" sldId="332"/>
            <ac:spMk id="2" creationId="{DD37154E-5ACB-4056-B331-3BA5AFFDD48F}"/>
          </ac:spMkLst>
        </pc:spChg>
        <pc:spChg chg="mod">
          <ac:chgData name="Chris Bass" userId="76639ff7-4519-4960-996a-f3d044468889" providerId="ADAL" clId="{01386D82-9CE4-41C0-B222-A43B3CA1FCA4}" dt="2020-10-19T11:58:34.234" v="8320" actId="20577"/>
          <ac:spMkLst>
            <pc:docMk/>
            <pc:sldMk cId="1392860416" sldId="332"/>
            <ac:spMk id="3" creationId="{AEF636F3-4845-4C88-A0C5-E70FD8A1F37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C0F6D-28EB-4E28-8A95-0BAC3D2D2733}" type="datetimeFigureOut">
              <a:rPr lang="en-GB" smtClean="0"/>
              <a:t>16/10/2020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03407-D2EB-4B90-8D47-76B3A01FB531}" type="slidenum">
              <a:rPr lang="en-GB" smtClean="0"/>
              <a:t>‹#›</a:t>
            </a:fld>
            <a:endParaRPr lang="en-GB"/>
          </a:p>
        </p:txBody>
      </p:sp>
    </p:spTree>
    <p:extLst>
      <p:ext uri="{BB962C8B-B14F-4D97-AF65-F5344CB8AC3E}">
        <p14:creationId xmlns:p14="http://schemas.microsoft.com/office/powerpoint/2010/main" val="312407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5</a:t>
            </a:fld>
            <a:endParaRPr lang="en-GB"/>
          </a:p>
        </p:txBody>
      </p:sp>
    </p:spTree>
    <p:extLst>
      <p:ext uri="{BB962C8B-B14F-4D97-AF65-F5344CB8AC3E}">
        <p14:creationId xmlns:p14="http://schemas.microsoft.com/office/powerpoint/2010/main" val="149507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8</a:t>
            </a:fld>
            <a:endParaRPr lang="en-GB"/>
          </a:p>
        </p:txBody>
      </p:sp>
    </p:spTree>
    <p:extLst>
      <p:ext uri="{BB962C8B-B14F-4D97-AF65-F5344CB8AC3E}">
        <p14:creationId xmlns:p14="http://schemas.microsoft.com/office/powerpoint/2010/main" val="285695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10</a:t>
            </a:fld>
            <a:endParaRPr lang="en-GB"/>
          </a:p>
        </p:txBody>
      </p:sp>
    </p:spTree>
    <p:extLst>
      <p:ext uri="{BB962C8B-B14F-4D97-AF65-F5344CB8AC3E}">
        <p14:creationId xmlns:p14="http://schemas.microsoft.com/office/powerpoint/2010/main" val="271241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14</a:t>
            </a:fld>
            <a:endParaRPr lang="en-GB"/>
          </a:p>
        </p:txBody>
      </p:sp>
    </p:spTree>
    <p:extLst>
      <p:ext uri="{BB962C8B-B14F-4D97-AF65-F5344CB8AC3E}">
        <p14:creationId xmlns:p14="http://schemas.microsoft.com/office/powerpoint/2010/main" val="1702656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24</a:t>
            </a:fld>
            <a:endParaRPr lang="en-GB"/>
          </a:p>
        </p:txBody>
      </p:sp>
    </p:spTree>
    <p:extLst>
      <p:ext uri="{BB962C8B-B14F-4D97-AF65-F5344CB8AC3E}">
        <p14:creationId xmlns:p14="http://schemas.microsoft.com/office/powerpoint/2010/main" val="3386611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42</a:t>
            </a:fld>
            <a:endParaRPr lang="en-GB"/>
          </a:p>
        </p:txBody>
      </p:sp>
    </p:spTree>
    <p:extLst>
      <p:ext uri="{BB962C8B-B14F-4D97-AF65-F5344CB8AC3E}">
        <p14:creationId xmlns:p14="http://schemas.microsoft.com/office/powerpoint/2010/main" val="308719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03407-D2EB-4B90-8D47-76B3A01FB531}" type="slidenum">
              <a:rPr lang="en-GB" smtClean="0"/>
              <a:t>54</a:t>
            </a:fld>
            <a:endParaRPr lang="en-GB"/>
          </a:p>
        </p:txBody>
      </p:sp>
    </p:spTree>
    <p:extLst>
      <p:ext uri="{BB962C8B-B14F-4D97-AF65-F5344CB8AC3E}">
        <p14:creationId xmlns:p14="http://schemas.microsoft.com/office/powerpoint/2010/main" val="596239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109DC-E6D5-4D4F-88B1-940DD45A27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905BDF-9B8B-450D-8F5A-E1D88F5D2C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50C9F98-1494-401B-96F8-A6BBAB4D27D4}"/>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08236AA7-0571-4728-B52B-19AC784B60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216C24-3886-48B8-8841-CFB7FBB9A4F9}"/>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714853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1E3E-961C-4FFD-B8E3-BCB4DFBD3A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16342B-7F59-4925-9537-90AAC1A412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202294-B5E9-4856-9A14-FE86C8FC940A}"/>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460B585B-A20B-442F-B2A2-75C5A581DC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B7BC05-61DA-4E5D-9E11-CB27A50A1506}"/>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94696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1302-BEBA-47EA-9D86-267C5CDF26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E6F3D7-3B76-4477-9191-7850616ABD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7FE5F7-5C52-4093-AFFC-B8D1D109BAB7}"/>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E40ACC1E-6B64-4408-BA67-ED011323D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F05FCD-E5C8-4A2F-A12F-F4C23A0DFD4A}"/>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4008584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F71C-DCE7-4FCD-A007-DF8E8B5DF4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316A17-560D-46F0-8D30-52444A6664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B006457-A274-4E3D-A5FB-EC499EE9C74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0FA4179-B78E-4A1A-B0AB-746248138784}"/>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6" name="Footer Placeholder 5">
            <a:extLst>
              <a:ext uri="{FF2B5EF4-FFF2-40B4-BE49-F238E27FC236}">
                <a16:creationId xmlns:a16="http://schemas.microsoft.com/office/drawing/2014/main" id="{4D7BA073-A9D9-40EA-B0B9-7D7DC30F36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5E2E2-B5E1-401D-83EE-4454FFE9F322}"/>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24586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26EA-F7D0-4921-8F98-4AD0AE7E36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999111-0E7A-4927-9198-9607D78DF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EF3FEBD-78F4-4FA3-B85A-A6353E98D1E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A0EB5E7-29E2-452D-B892-92AF4EECE8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22DE48-72C3-4745-8228-875E0278771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5DEF80-D1AD-42E6-B3C1-E77A49384C7E}"/>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8" name="Footer Placeholder 7">
            <a:extLst>
              <a:ext uri="{FF2B5EF4-FFF2-40B4-BE49-F238E27FC236}">
                <a16:creationId xmlns:a16="http://schemas.microsoft.com/office/drawing/2014/main" id="{891AAFE4-81EE-4E7D-B0F9-48DBBA53E8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6ECA308-9D8A-44DD-BF76-A543B949792C}"/>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12394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7A2D-EE8F-4BFC-AD26-67FA56D441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9AF3D1-BE3F-4AD3-8D0E-B87D4124EB6D}"/>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4" name="Footer Placeholder 3">
            <a:extLst>
              <a:ext uri="{FF2B5EF4-FFF2-40B4-BE49-F238E27FC236}">
                <a16:creationId xmlns:a16="http://schemas.microsoft.com/office/drawing/2014/main" id="{38A28874-DCF9-4CF8-9DFF-156C9D87D1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B5F819-0CF6-4E9F-9B98-EF6A58D47710}"/>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92827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4AD3D-E8EF-4F7E-A6A6-9DA5AAC0E6B1}"/>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3" name="Footer Placeholder 2">
            <a:extLst>
              <a:ext uri="{FF2B5EF4-FFF2-40B4-BE49-F238E27FC236}">
                <a16:creationId xmlns:a16="http://schemas.microsoft.com/office/drawing/2014/main" id="{7451A0AB-21C7-4A34-949C-67030E7A9B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A14D58-D0B9-4E9A-8845-0A2874A4FC94}"/>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930585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FFF3-62DD-406E-84A6-2D86C6259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DBC290-4032-4F45-9270-38B561BB45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FBC0D2A-6506-4325-A9F8-8315DB184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252F3E-F878-4296-B731-D2F8863A0426}"/>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6" name="Footer Placeholder 5">
            <a:extLst>
              <a:ext uri="{FF2B5EF4-FFF2-40B4-BE49-F238E27FC236}">
                <a16:creationId xmlns:a16="http://schemas.microsoft.com/office/drawing/2014/main" id="{9E5F53CB-1CA0-488D-B601-E6BFD7A665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694EFD-DB50-4724-985A-C83274613D23}"/>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156043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8909-E24C-47F7-973F-57074CB90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B757DB-E1C1-405C-86B1-973A337D5B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0377A05-7600-400B-ABAC-E922F5F15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1C44F1-54B0-4A53-AB57-321C9EC6A367}"/>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6" name="Footer Placeholder 5">
            <a:extLst>
              <a:ext uri="{FF2B5EF4-FFF2-40B4-BE49-F238E27FC236}">
                <a16:creationId xmlns:a16="http://schemas.microsoft.com/office/drawing/2014/main" id="{54F36062-7465-44F7-8132-A075131295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47ABBC-4A04-49B4-AD4C-66925E4F34C3}"/>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41421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49F0-E65D-451A-9B28-CF84C313DA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721240-14D6-4FE6-BF4B-9C4CE2F357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26447-C1EE-4824-9424-C7288615BC31}"/>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679C0B6B-3040-4EF4-98AD-71D9019726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9145A2-FF9A-4B5B-867C-850C949E520A}"/>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380533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18F2DF-4C9E-4686-B79E-F8D755F419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9F1C58-21CC-4BDD-8F35-71B621C295B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96D904-5107-415F-8CCC-4C839B45FDD3}"/>
              </a:ext>
            </a:extLst>
          </p:cNvPr>
          <p:cNvSpPr>
            <a:spLocks noGrp="1"/>
          </p:cNvSpPr>
          <p:nvPr>
            <p:ph type="dt" sz="half" idx="10"/>
          </p:nvPr>
        </p:nvSpPr>
        <p:spPr/>
        <p:txBody>
          <a:body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981DF1D7-3085-4D61-9102-F2C9D51BB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63BC63-2036-4593-8861-49DB0EB55FE7}"/>
              </a:ext>
            </a:extLst>
          </p:cNvPr>
          <p:cNvSpPr>
            <a:spLocks noGrp="1"/>
          </p:cNvSpPr>
          <p:nvPr>
            <p:ph type="sldNum" sz="quarter" idx="12"/>
          </p:nvPr>
        </p:nvSpPr>
        <p:spPr/>
        <p:txBody>
          <a:bodyPr/>
          <a:lstStyle/>
          <a:p>
            <a:fld id="{7B23EA68-C3B1-4842-B73E-93651450CD69}" type="slidenum">
              <a:rPr lang="en-GB" smtClean="0"/>
              <a:t>‹#›</a:t>
            </a:fld>
            <a:endParaRPr lang="en-GB"/>
          </a:p>
        </p:txBody>
      </p:sp>
    </p:spTree>
    <p:extLst>
      <p:ext uri="{BB962C8B-B14F-4D97-AF65-F5344CB8AC3E}">
        <p14:creationId xmlns:p14="http://schemas.microsoft.com/office/powerpoint/2010/main" val="2216665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00365C-005C-4CFC-B2EB-3A1B4B9615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A8E086-61A0-4FC3-BAC5-D44225004A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061088-0455-448E-9ED2-5D1AB133B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F6EF03-71A0-488F-9409-DC701C9601C8}" type="datetimeFigureOut">
              <a:rPr lang="en-GB" smtClean="0"/>
              <a:t>16/10/2020</a:t>
            </a:fld>
            <a:endParaRPr lang="en-GB"/>
          </a:p>
        </p:txBody>
      </p:sp>
      <p:sp>
        <p:nvSpPr>
          <p:cNvPr id="5" name="Footer Placeholder 4">
            <a:extLst>
              <a:ext uri="{FF2B5EF4-FFF2-40B4-BE49-F238E27FC236}">
                <a16:creationId xmlns:a16="http://schemas.microsoft.com/office/drawing/2014/main" id="{F59264D0-35E3-40B4-BF0A-CE8A6CBC61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3FB49A9-494D-4F6C-8DCC-B4C22A6242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23EA68-C3B1-4842-B73E-93651450CD69}" type="slidenum">
              <a:rPr lang="en-GB" smtClean="0"/>
              <a:t>‹#›</a:t>
            </a:fld>
            <a:endParaRPr lang="en-GB"/>
          </a:p>
        </p:txBody>
      </p:sp>
    </p:spTree>
    <p:extLst>
      <p:ext uri="{BB962C8B-B14F-4D97-AF65-F5344CB8AC3E}">
        <p14:creationId xmlns:p14="http://schemas.microsoft.com/office/powerpoint/2010/main" val="252517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de.visualstudio.com/docs/languages/cp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cs.platformio.org/en/latest/projectconf/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t.com/en/development-tools/stsw-link009.html" TargetMode="External"/><Relationship Id="rId2" Type="http://schemas.openxmlformats.org/officeDocument/2006/relationships/hyperlink" Target="https://github.coventry.ac.uk/7058cem-2021sepjan/TEACHING-MATERIAL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com/resource/en/reference_manual/dm00135183-stm32f446xx-advanced-arm-based-32-bit-mcus-stmicroelectronics.pdf" TargetMode="External"/><Relationship Id="rId2" Type="http://schemas.openxmlformats.org/officeDocument/2006/relationships/hyperlink" Target="https://www.st.com/resource/en/reference_manual/dm00031020-stm32f405-415-stm32f407-417-stm32f427-437-and-stm32f429-439-advanced-arm-based-32-bit-mcus-stmicroelectronics.pdf" TargetMode="External"/><Relationship Id="rId1" Type="http://schemas.openxmlformats.org/officeDocument/2006/relationships/slideLayout" Target="../slideLayouts/slideLayout2.xml"/><Relationship Id="rId6" Type="http://schemas.openxmlformats.org/officeDocument/2006/relationships/hyperlink" Target="https://newbiehack.com/categories/newbiehack-tutorial-ARM-Video8-GPIOSetupInCode-nomenu" TargetMode="External"/><Relationship Id="rId5" Type="http://schemas.openxmlformats.org/officeDocument/2006/relationships/hyperlink" Target="https://newbiehack.com/categories/newbiehack-tutorial-ARM-Video7-GPIOSetupInCode-nomenu" TargetMode="External"/><Relationship Id="rId4" Type="http://schemas.openxmlformats.org/officeDocument/2006/relationships/hyperlink" Target="https://newbiehack.com/categories/newbiehack-tutorial-ARM-Video6-GPIOSetupInCode-nomenu"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ventry.ac.uk/7058cem-2021sepjan/aa6164-tutorial-work" TargetMode="External"/><Relationship Id="rId2" Type="http://schemas.openxmlformats.org/officeDocument/2006/relationships/hyperlink" Target="https://github.coventry.ac.uk/7058cem-2021sepjan"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MaJerle/stm32fxxx_hal_libraries" TargetMode="External"/><Relationship Id="rId2" Type="http://schemas.openxmlformats.org/officeDocument/2006/relationships/hyperlink" Target="https://github.com/MaJerle/stm32f42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docs.mbed.com/docs/mbedmicro-api/en/latest/api/md_README.html" TargetMode="Externa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os.mbed.com/docs/mbed-os/v6.3/apis/serial-uart-apis.html" TargetMode="External"/><Relationship Id="rId2" Type="http://schemas.openxmlformats.org/officeDocument/2006/relationships/hyperlink" Target="https://os.mbed.com/blog/entry/Arm-Mbed-OS-6-released-today/"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os.mbed.com/platforms/ST-Nucleo-F446RE/#nucleo-pinout"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platformio/platformio-examples/tree/develop/unit-testing/mbed-blink" TargetMode="External"/><Relationship Id="rId2" Type="http://schemas.openxmlformats.org/officeDocument/2006/relationships/hyperlink" Target="https://docs.platformio.org/en/latest/tutorials/ststm32/stm32cube_debugging_unit_testing.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6A12D-C90A-441C-8732-A0C68F97EE92}"/>
              </a:ext>
            </a:extLst>
          </p:cNvPr>
          <p:cNvSpPr>
            <a:spLocks noGrp="1"/>
          </p:cNvSpPr>
          <p:nvPr>
            <p:ph type="ctrTitle"/>
          </p:nvPr>
        </p:nvSpPr>
        <p:spPr/>
        <p:txBody>
          <a:bodyPr/>
          <a:lstStyle/>
          <a:p>
            <a:r>
              <a:rPr lang="en-GB" dirty="0"/>
              <a:t>M01CDE – Embedded Systems Programming</a:t>
            </a:r>
          </a:p>
        </p:txBody>
      </p:sp>
      <p:sp>
        <p:nvSpPr>
          <p:cNvPr id="3" name="Subtitle 2">
            <a:extLst>
              <a:ext uri="{FF2B5EF4-FFF2-40B4-BE49-F238E27FC236}">
                <a16:creationId xmlns:a16="http://schemas.microsoft.com/office/drawing/2014/main" id="{2EBF7050-5E53-4E7D-A1D6-BEB862A706A3}"/>
              </a:ext>
            </a:extLst>
          </p:cNvPr>
          <p:cNvSpPr>
            <a:spLocks noGrp="1"/>
          </p:cNvSpPr>
          <p:nvPr>
            <p:ph type="subTitle" idx="1"/>
          </p:nvPr>
        </p:nvSpPr>
        <p:spPr/>
        <p:txBody>
          <a:bodyPr>
            <a:normAutofit lnSpcReduction="10000"/>
          </a:bodyPr>
          <a:lstStyle/>
          <a:p>
            <a:pPr lvl="0"/>
            <a:r>
              <a:rPr lang="en-GB" dirty="0"/>
              <a:t>Creating our first project with VSCode and PlatformIO targeting the mbed platform.</a:t>
            </a:r>
          </a:p>
          <a:p>
            <a:pPr lvl="0"/>
            <a:endParaRPr lang="en-GB" dirty="0"/>
          </a:p>
          <a:p>
            <a:pPr lvl="0"/>
            <a:r>
              <a:rPr lang="en-GB" dirty="0"/>
              <a:t>Chris Bass</a:t>
            </a:r>
          </a:p>
        </p:txBody>
      </p:sp>
      <p:pic>
        <p:nvPicPr>
          <p:cNvPr id="4" name="Picture 2" descr="Image result for platformio">
            <a:extLst>
              <a:ext uri="{FF2B5EF4-FFF2-40B4-BE49-F238E27FC236}">
                <a16:creationId xmlns:a16="http://schemas.microsoft.com/office/drawing/2014/main" id="{CDD28AE1-9779-4141-8004-EA65E168B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2103" y="5349875"/>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vscode">
            <a:extLst>
              <a:ext uri="{FF2B5EF4-FFF2-40B4-BE49-F238E27FC236}">
                <a16:creationId xmlns:a16="http://schemas.microsoft.com/office/drawing/2014/main" id="{D16F4847-201C-4BF6-8986-6EFECE8316B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980910" y="5349874"/>
            <a:ext cx="10845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arm mbed">
            <a:extLst>
              <a:ext uri="{FF2B5EF4-FFF2-40B4-BE49-F238E27FC236}">
                <a16:creationId xmlns:a16="http://schemas.microsoft.com/office/drawing/2014/main" id="{D2F15E40-6DD6-4321-A63C-360D514B857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393378" y="5349873"/>
            <a:ext cx="942857"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41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22DEF-FE4E-4146-A866-A1F19643CBF8}"/>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0116DB6-126E-499F-AAF3-D5855624673D}"/>
              </a:ext>
            </a:extLst>
          </p:cNvPr>
          <p:cNvSpPr>
            <a:spLocks noGrp="1"/>
          </p:cNvSpPr>
          <p:nvPr>
            <p:ph idx="1"/>
          </p:nvPr>
        </p:nvSpPr>
        <p:spPr/>
        <p:txBody>
          <a:bodyPr/>
          <a:lstStyle/>
          <a:p>
            <a:r>
              <a:rPr lang="en-GB" dirty="0"/>
              <a:t>First look at VSCode IDE – (Basic C++ programs in VSCode – optional)</a:t>
            </a:r>
          </a:p>
          <a:p>
            <a:r>
              <a:rPr lang="en-GB" dirty="0"/>
              <a:t>PlatformIO – Extension to VSCode for targeting embedded platforms</a:t>
            </a:r>
          </a:p>
          <a:p>
            <a:r>
              <a:rPr lang="en-GB" dirty="0"/>
              <a:t>Targeting the ARM ‘mbed’ platform with PlatformIO IDE</a:t>
            </a:r>
          </a:p>
          <a:p>
            <a:r>
              <a:rPr lang="en-GB" dirty="0"/>
              <a:t>Digital I/O with CMSIS and mbed</a:t>
            </a:r>
          </a:p>
          <a:p>
            <a:r>
              <a:rPr lang="en-GB" dirty="0"/>
              <a:t>CU GitHub</a:t>
            </a:r>
          </a:p>
          <a:p>
            <a:endParaRPr lang="en-GB" dirty="0"/>
          </a:p>
        </p:txBody>
      </p:sp>
      <p:pic>
        <p:nvPicPr>
          <p:cNvPr id="5122" name="Picture 2" descr="Image result for platformio">
            <a:extLst>
              <a:ext uri="{FF2B5EF4-FFF2-40B4-BE49-F238E27FC236}">
                <a16:creationId xmlns:a16="http://schemas.microsoft.com/office/drawing/2014/main" id="{D9F3F1A6-CFA5-485F-A87E-0900001D24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0" y="4473365"/>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vscode">
            <a:extLst>
              <a:ext uri="{FF2B5EF4-FFF2-40B4-BE49-F238E27FC236}">
                <a16:creationId xmlns:a16="http://schemas.microsoft.com/office/drawing/2014/main" id="{A0700508-F6C1-4DB6-A254-E1F07988D5C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477057" y="4473364"/>
            <a:ext cx="2104232" cy="20955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arm mbed">
            <a:extLst>
              <a:ext uri="{FF2B5EF4-FFF2-40B4-BE49-F238E27FC236}">
                <a16:creationId xmlns:a16="http://schemas.microsoft.com/office/drawing/2014/main" id="{0DDFE618-33C4-4A48-9759-A1719370C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524" y="4473363"/>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82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D179C-5008-4FF9-8489-08426EE351DA}"/>
              </a:ext>
            </a:extLst>
          </p:cNvPr>
          <p:cNvSpPr>
            <a:spLocks noGrp="1"/>
          </p:cNvSpPr>
          <p:nvPr>
            <p:ph type="title"/>
          </p:nvPr>
        </p:nvSpPr>
        <p:spPr/>
        <p:txBody>
          <a:bodyPr/>
          <a:lstStyle/>
          <a:p>
            <a:r>
              <a:rPr lang="en-GB" dirty="0"/>
              <a:t>Visual Studio Code IDE (VSCode)</a:t>
            </a:r>
          </a:p>
        </p:txBody>
      </p:sp>
      <p:sp>
        <p:nvSpPr>
          <p:cNvPr id="3" name="Content Placeholder 2">
            <a:extLst>
              <a:ext uri="{FF2B5EF4-FFF2-40B4-BE49-F238E27FC236}">
                <a16:creationId xmlns:a16="http://schemas.microsoft.com/office/drawing/2014/main" id="{98E2F84C-255A-40DA-921F-D6A0A194F8AB}"/>
              </a:ext>
            </a:extLst>
          </p:cNvPr>
          <p:cNvSpPr>
            <a:spLocks noGrp="1"/>
          </p:cNvSpPr>
          <p:nvPr>
            <p:ph idx="1"/>
          </p:nvPr>
        </p:nvSpPr>
        <p:spPr/>
        <p:txBody>
          <a:bodyPr>
            <a:normAutofit/>
          </a:bodyPr>
          <a:lstStyle/>
          <a:p>
            <a:r>
              <a:rPr lang="en-GB" dirty="0"/>
              <a:t>Open VSCode.</a:t>
            </a:r>
          </a:p>
          <a:p>
            <a:r>
              <a:rPr lang="en-GB" dirty="0"/>
              <a:t>VSCode also has a few important configuration files which store information such as ‘Project’ settings, IDE settings, Build Task settings, etc.  Most of these files are written in .json format.</a:t>
            </a:r>
          </a:p>
          <a:p>
            <a:pPr marL="514350" indent="-514350">
              <a:buFont typeface="+mj-lt"/>
              <a:buAutoNum type="arabicPeriod"/>
            </a:pPr>
            <a:r>
              <a:rPr lang="en-GB" dirty="0"/>
              <a:t>If you have not used VSCode before, then you can </a:t>
            </a:r>
            <a:r>
              <a:rPr lang="en-GB" b="1" dirty="0"/>
              <a:t>optionally </a:t>
            </a:r>
            <a:r>
              <a:rPr lang="en-GB" dirty="0"/>
              <a:t>have a play around with creating a basic C++ application (see hidden slides).</a:t>
            </a:r>
          </a:p>
          <a:p>
            <a:pPr marL="514350" indent="-514350">
              <a:buFont typeface="+mj-lt"/>
              <a:buAutoNum type="arabicPeriod"/>
            </a:pPr>
            <a:r>
              <a:rPr lang="en-GB" dirty="0"/>
              <a:t>Alternatively, we can just </a:t>
            </a:r>
            <a:r>
              <a:rPr lang="en-GB" b="1" dirty="0"/>
              <a:t>skip to</a:t>
            </a:r>
            <a:r>
              <a:rPr lang="en-GB" dirty="0"/>
              <a:t> installing the 2x extensions we need, (C/C++ and PlatformIO) and then we can create our first embedded systems project using PlatformIO.</a:t>
            </a:r>
          </a:p>
        </p:txBody>
      </p:sp>
      <p:pic>
        <p:nvPicPr>
          <p:cNvPr id="4" name="Picture 3" descr="Image result for vscode">
            <a:extLst>
              <a:ext uri="{FF2B5EF4-FFF2-40B4-BE49-F238E27FC236}">
                <a16:creationId xmlns:a16="http://schemas.microsoft.com/office/drawing/2014/main" id="{7F085E4A-B6C4-4737-9FF6-2BD7BA53F831}"/>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269300" y="487906"/>
            <a:ext cx="10845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56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2413-E1C2-4BED-8590-D76EA91BF4D4}"/>
              </a:ext>
            </a:extLst>
          </p:cNvPr>
          <p:cNvSpPr>
            <a:spLocks noGrp="1"/>
          </p:cNvSpPr>
          <p:nvPr>
            <p:ph type="title"/>
          </p:nvPr>
        </p:nvSpPr>
        <p:spPr/>
        <p:txBody>
          <a:bodyPr/>
          <a:lstStyle/>
          <a:p>
            <a:r>
              <a:rPr lang="en-GB" dirty="0">
                <a:sym typeface="Wingdings" panose="05000000000000000000" pitchFamily="2" charset="2"/>
              </a:rPr>
              <a:t>VSCode Extensions Tab</a:t>
            </a:r>
            <a:endParaRPr lang="en-GB" dirty="0"/>
          </a:p>
        </p:txBody>
      </p:sp>
      <p:sp>
        <p:nvSpPr>
          <p:cNvPr id="3" name="Content Placeholder 2">
            <a:extLst>
              <a:ext uri="{FF2B5EF4-FFF2-40B4-BE49-F238E27FC236}">
                <a16:creationId xmlns:a16="http://schemas.microsoft.com/office/drawing/2014/main" id="{AA275328-3900-4748-B51B-5EF4BD1E6019}"/>
              </a:ext>
            </a:extLst>
          </p:cNvPr>
          <p:cNvSpPr>
            <a:spLocks noGrp="1"/>
          </p:cNvSpPr>
          <p:nvPr>
            <p:ph idx="1"/>
          </p:nvPr>
        </p:nvSpPr>
        <p:spPr/>
        <p:txBody>
          <a:bodyPr/>
          <a:lstStyle/>
          <a:p>
            <a:r>
              <a:rPr lang="en-GB" dirty="0">
                <a:sym typeface="Wingdings" panose="05000000000000000000" pitchFamily="2" charset="2"/>
              </a:rPr>
              <a:t>From the icons on the left pane in VSCode  </a:t>
            </a:r>
            <a:r>
              <a:rPr lang="en-GB" dirty="0"/>
              <a:t>Open ‘</a:t>
            </a:r>
            <a:r>
              <a:rPr lang="en-GB" dirty="0">
                <a:sym typeface="Wingdings" panose="05000000000000000000" pitchFamily="2" charset="2"/>
              </a:rPr>
              <a:t>Extensions’ Tab</a:t>
            </a:r>
          </a:p>
          <a:p>
            <a:r>
              <a:rPr lang="en-GB" dirty="0"/>
              <a:t>VSCode is a fully customisable IDE – programming languages, syntax highlighting, IntelliSense, autocomplete, build toolchain, debugger, documentation…</a:t>
            </a:r>
          </a:p>
          <a:p>
            <a:r>
              <a:rPr lang="en-GB" dirty="0"/>
              <a:t>Check that C/C++ Extension from Microsoft is installed to enable some of these features.</a:t>
            </a:r>
          </a:p>
          <a:p>
            <a:endParaRPr lang="en-GB" dirty="0"/>
          </a:p>
        </p:txBody>
      </p:sp>
      <p:pic>
        <p:nvPicPr>
          <p:cNvPr id="4" name="Picture 3">
            <a:extLst>
              <a:ext uri="{FF2B5EF4-FFF2-40B4-BE49-F238E27FC236}">
                <a16:creationId xmlns:a16="http://schemas.microsoft.com/office/drawing/2014/main" id="{E4EBFB68-9445-4634-8C43-6DB2852F5BBD}"/>
              </a:ext>
            </a:extLst>
          </p:cNvPr>
          <p:cNvPicPr>
            <a:picLocks noChangeAspect="1"/>
          </p:cNvPicPr>
          <p:nvPr/>
        </p:nvPicPr>
        <p:blipFill>
          <a:blip r:embed="rId2"/>
          <a:stretch>
            <a:fillRect/>
          </a:stretch>
        </p:blipFill>
        <p:spPr>
          <a:xfrm>
            <a:off x="2383474" y="4486492"/>
            <a:ext cx="7910245" cy="2370025"/>
          </a:xfrm>
          <a:prstGeom prst="rect">
            <a:avLst/>
          </a:prstGeom>
        </p:spPr>
      </p:pic>
      <p:sp>
        <p:nvSpPr>
          <p:cNvPr id="5" name="TextBox 4">
            <a:extLst>
              <a:ext uri="{FF2B5EF4-FFF2-40B4-BE49-F238E27FC236}">
                <a16:creationId xmlns:a16="http://schemas.microsoft.com/office/drawing/2014/main" id="{D7FD9871-5A60-4316-A01C-CA8BB8B58DA8}"/>
              </a:ext>
            </a:extLst>
          </p:cNvPr>
          <p:cNvSpPr txBox="1"/>
          <p:nvPr/>
        </p:nvSpPr>
        <p:spPr>
          <a:xfrm>
            <a:off x="330740" y="6123158"/>
            <a:ext cx="15442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Extensions tab</a:t>
            </a:r>
          </a:p>
        </p:txBody>
      </p:sp>
      <p:cxnSp>
        <p:nvCxnSpPr>
          <p:cNvPr id="7" name="Straight Arrow Connector 6">
            <a:extLst>
              <a:ext uri="{FF2B5EF4-FFF2-40B4-BE49-F238E27FC236}">
                <a16:creationId xmlns:a16="http://schemas.microsoft.com/office/drawing/2014/main" id="{90622308-1995-4853-8A5E-D70403EB9FC7}"/>
              </a:ext>
            </a:extLst>
          </p:cNvPr>
          <p:cNvCxnSpPr>
            <a:cxnSpLocks/>
            <a:stCxn id="5" idx="3"/>
          </p:cNvCxnSpPr>
          <p:nvPr/>
        </p:nvCxnSpPr>
        <p:spPr>
          <a:xfrm>
            <a:off x="1874945" y="6307824"/>
            <a:ext cx="401724"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04937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1FEF-BE53-4BCA-B46E-15EC837E0808}"/>
              </a:ext>
            </a:extLst>
          </p:cNvPr>
          <p:cNvSpPr>
            <a:spLocks noGrp="1"/>
          </p:cNvSpPr>
          <p:nvPr>
            <p:ph type="title"/>
          </p:nvPr>
        </p:nvSpPr>
        <p:spPr/>
        <p:txBody>
          <a:bodyPr/>
          <a:lstStyle/>
          <a:p>
            <a:r>
              <a:rPr lang="en-GB" dirty="0"/>
              <a:t>Our First VSCode C++ Project</a:t>
            </a:r>
          </a:p>
        </p:txBody>
      </p:sp>
      <p:sp>
        <p:nvSpPr>
          <p:cNvPr id="3" name="Content Placeholder 2">
            <a:extLst>
              <a:ext uri="{FF2B5EF4-FFF2-40B4-BE49-F238E27FC236}">
                <a16:creationId xmlns:a16="http://schemas.microsoft.com/office/drawing/2014/main" id="{E301B3DC-F1E8-4C54-9C79-2B5A23FC73B8}"/>
              </a:ext>
            </a:extLst>
          </p:cNvPr>
          <p:cNvSpPr>
            <a:spLocks noGrp="1"/>
          </p:cNvSpPr>
          <p:nvPr>
            <p:ph idx="1"/>
          </p:nvPr>
        </p:nvSpPr>
        <p:spPr/>
        <p:txBody>
          <a:bodyPr>
            <a:normAutofit fontScale="92500"/>
          </a:bodyPr>
          <a:lstStyle/>
          <a:p>
            <a:r>
              <a:rPr lang="en-GB" dirty="0"/>
              <a:t>Let’s start by creating and opening a folder for our first VSCode project.</a:t>
            </a:r>
          </a:p>
          <a:p>
            <a:r>
              <a:rPr lang="en-GB" dirty="0"/>
              <a:t>Select ‘File’ </a:t>
            </a:r>
            <a:r>
              <a:rPr lang="en-GB" dirty="0">
                <a:sym typeface="Wingdings" panose="05000000000000000000" pitchFamily="2" charset="2"/>
              </a:rPr>
              <a:t> ‘Open Folder…’</a:t>
            </a:r>
          </a:p>
          <a:p>
            <a:r>
              <a:rPr lang="en-GB" dirty="0">
                <a:sym typeface="Wingdings" panose="05000000000000000000" pitchFamily="2" charset="2"/>
              </a:rPr>
              <a:t>Create a folder on a suitable storage drive and open it e.g. ‘C:\Users\Chris\Documents\VSCode\MyFirstProject’</a:t>
            </a:r>
          </a:p>
          <a:p>
            <a:r>
              <a:rPr lang="en-GB" dirty="0">
                <a:sym typeface="Wingdings" panose="05000000000000000000" pitchFamily="2" charset="2"/>
              </a:rPr>
              <a:t>From the icons on the left pane in VSCode  </a:t>
            </a:r>
            <a:r>
              <a:rPr lang="en-GB" dirty="0"/>
              <a:t>Open the ‘</a:t>
            </a:r>
            <a:r>
              <a:rPr lang="en-GB" dirty="0">
                <a:sym typeface="Wingdings" panose="05000000000000000000" pitchFamily="2" charset="2"/>
              </a:rPr>
              <a:t>Explorer’ Tab</a:t>
            </a:r>
          </a:p>
          <a:p>
            <a:r>
              <a:rPr lang="en-GB" dirty="0"/>
              <a:t>You should see the new folder ‘</a:t>
            </a:r>
            <a:r>
              <a:rPr lang="en-GB" dirty="0">
                <a:sym typeface="Wingdings" panose="05000000000000000000" pitchFamily="2" charset="2"/>
              </a:rPr>
              <a:t>MyFirstProject’</a:t>
            </a:r>
            <a:r>
              <a:rPr lang="en-GB" dirty="0"/>
              <a:t> in ‘Explorer’ Tab.</a:t>
            </a:r>
          </a:p>
          <a:p>
            <a:r>
              <a:rPr lang="en-GB" dirty="0"/>
              <a:t>Under the folder you created Select the ‘New File’ icon.</a:t>
            </a:r>
          </a:p>
          <a:p>
            <a:r>
              <a:rPr lang="en-GB" dirty="0"/>
              <a:t>Create a file called ‘main.cpp’ and open it.</a:t>
            </a:r>
          </a:p>
          <a:p>
            <a:r>
              <a:rPr lang="en-GB" dirty="0"/>
              <a:t>Write a Hello World program in C++ in the empty file.</a:t>
            </a:r>
          </a:p>
        </p:txBody>
      </p:sp>
      <p:pic>
        <p:nvPicPr>
          <p:cNvPr id="4" name="Picture 3">
            <a:extLst>
              <a:ext uri="{FF2B5EF4-FFF2-40B4-BE49-F238E27FC236}">
                <a16:creationId xmlns:a16="http://schemas.microsoft.com/office/drawing/2014/main" id="{6BBA1976-C2A6-4418-A323-E8C2ABB4D310}"/>
              </a:ext>
            </a:extLst>
          </p:cNvPr>
          <p:cNvPicPr>
            <a:picLocks noChangeAspect="1"/>
          </p:cNvPicPr>
          <p:nvPr/>
        </p:nvPicPr>
        <p:blipFill>
          <a:blip r:embed="rId3"/>
          <a:stretch>
            <a:fillRect/>
          </a:stretch>
        </p:blipFill>
        <p:spPr>
          <a:xfrm>
            <a:off x="10848588" y="4399259"/>
            <a:ext cx="1226926" cy="358171"/>
          </a:xfrm>
          <a:prstGeom prst="rect">
            <a:avLst/>
          </a:prstGeom>
        </p:spPr>
      </p:pic>
      <p:pic>
        <p:nvPicPr>
          <p:cNvPr id="5" name="Picture 4">
            <a:extLst>
              <a:ext uri="{FF2B5EF4-FFF2-40B4-BE49-F238E27FC236}">
                <a16:creationId xmlns:a16="http://schemas.microsoft.com/office/drawing/2014/main" id="{55D7EB7E-B875-4B6B-8B7D-588F1BE65667}"/>
              </a:ext>
            </a:extLst>
          </p:cNvPr>
          <p:cNvPicPr>
            <a:picLocks noChangeAspect="1"/>
          </p:cNvPicPr>
          <p:nvPr/>
        </p:nvPicPr>
        <p:blipFill>
          <a:blip r:embed="rId4"/>
          <a:stretch>
            <a:fillRect/>
          </a:stretch>
        </p:blipFill>
        <p:spPr>
          <a:xfrm>
            <a:off x="9255870" y="4898397"/>
            <a:ext cx="2819644" cy="571550"/>
          </a:xfrm>
          <a:prstGeom prst="rect">
            <a:avLst/>
          </a:prstGeom>
        </p:spPr>
      </p:pic>
      <p:sp>
        <p:nvSpPr>
          <p:cNvPr id="6" name="TextBox 5">
            <a:extLst>
              <a:ext uri="{FF2B5EF4-FFF2-40B4-BE49-F238E27FC236}">
                <a16:creationId xmlns:a16="http://schemas.microsoft.com/office/drawing/2014/main" id="{C9AE44E0-82AB-4C8E-90DC-423BD1DD39A1}"/>
              </a:ext>
            </a:extLst>
          </p:cNvPr>
          <p:cNvSpPr txBox="1"/>
          <p:nvPr/>
        </p:nvSpPr>
        <p:spPr>
          <a:xfrm>
            <a:off x="10750536" y="3299112"/>
            <a:ext cx="1324978"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Explorer tab</a:t>
            </a:r>
          </a:p>
        </p:txBody>
      </p:sp>
      <p:cxnSp>
        <p:nvCxnSpPr>
          <p:cNvPr id="7" name="Straight Arrow Connector 6">
            <a:extLst>
              <a:ext uri="{FF2B5EF4-FFF2-40B4-BE49-F238E27FC236}">
                <a16:creationId xmlns:a16="http://schemas.microsoft.com/office/drawing/2014/main" id="{27B585E1-D235-4E60-A04F-E337E834B144}"/>
              </a:ext>
            </a:extLst>
          </p:cNvPr>
          <p:cNvCxnSpPr>
            <a:cxnSpLocks/>
            <a:stCxn id="6" idx="2"/>
          </p:cNvCxnSpPr>
          <p:nvPr/>
        </p:nvCxnSpPr>
        <p:spPr>
          <a:xfrm flipH="1">
            <a:off x="11224727" y="3668444"/>
            <a:ext cx="188298" cy="5898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448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2EA3-4621-4FA6-A21C-556BDCC314F8}"/>
              </a:ext>
            </a:extLst>
          </p:cNvPr>
          <p:cNvSpPr>
            <a:spLocks noGrp="1"/>
          </p:cNvSpPr>
          <p:nvPr>
            <p:ph type="title"/>
          </p:nvPr>
        </p:nvSpPr>
        <p:spPr/>
        <p:txBody>
          <a:bodyPr>
            <a:normAutofit/>
          </a:bodyPr>
          <a:lstStyle/>
          <a:p>
            <a:r>
              <a:rPr lang="en-GB" sz="4000" dirty="0"/>
              <a:t>Selecting a C++ Compiler – </a:t>
            </a:r>
            <a:r>
              <a:rPr lang="en-GB" sz="4000" b="1" dirty="0"/>
              <a:t>c_cpp_properties.json</a:t>
            </a:r>
          </a:p>
        </p:txBody>
      </p:sp>
      <p:sp>
        <p:nvSpPr>
          <p:cNvPr id="3" name="Content Placeholder 2">
            <a:extLst>
              <a:ext uri="{FF2B5EF4-FFF2-40B4-BE49-F238E27FC236}">
                <a16:creationId xmlns:a16="http://schemas.microsoft.com/office/drawing/2014/main" id="{A289F4B2-676B-4CAE-8BD8-66B1FE9F362D}"/>
              </a:ext>
            </a:extLst>
          </p:cNvPr>
          <p:cNvSpPr>
            <a:spLocks noGrp="1"/>
          </p:cNvSpPr>
          <p:nvPr>
            <p:ph idx="1"/>
          </p:nvPr>
        </p:nvSpPr>
        <p:spPr>
          <a:xfrm>
            <a:off x="838200" y="1825625"/>
            <a:ext cx="10515600" cy="4351338"/>
          </a:xfrm>
        </p:spPr>
        <p:txBody>
          <a:bodyPr>
            <a:normAutofit fontScale="85000" lnSpcReduction="20000"/>
          </a:bodyPr>
          <a:lstStyle/>
          <a:p>
            <a:r>
              <a:rPr lang="en-GB" dirty="0"/>
              <a:t>Open the </a:t>
            </a:r>
            <a:r>
              <a:rPr lang="en-GB" b="1" dirty="0"/>
              <a:t>Command Palette</a:t>
            </a:r>
            <a:r>
              <a:rPr lang="en-GB" dirty="0"/>
              <a:t> (Ctrl+Shift+P) </a:t>
            </a:r>
            <a:r>
              <a:rPr lang="en-GB" dirty="0">
                <a:sym typeface="Wingdings" panose="05000000000000000000" pitchFamily="2" charset="2"/>
              </a:rPr>
              <a:t> </a:t>
            </a:r>
            <a:r>
              <a:rPr lang="en-GB" dirty="0"/>
              <a:t>type ‘</a:t>
            </a:r>
            <a:r>
              <a:rPr lang="en-GB" dirty="0">
                <a:sym typeface="Wingdings" panose="05000000000000000000" pitchFamily="2" charset="2"/>
              </a:rPr>
              <a:t>C/Cpp: Edit Configurations…’</a:t>
            </a:r>
          </a:p>
          <a:p>
            <a:r>
              <a:rPr lang="en-GB" dirty="0">
                <a:sym typeface="Wingdings" panose="05000000000000000000" pitchFamily="2" charset="2"/>
              </a:rPr>
              <a:t>This should generate a ‘c_cpp_properties.json’ in a .</a:t>
            </a:r>
            <a:r>
              <a:rPr lang="en-GB" dirty="0" err="1">
                <a:sym typeface="Wingdings" panose="05000000000000000000" pitchFamily="2" charset="2"/>
              </a:rPr>
              <a:t>vscode</a:t>
            </a:r>
            <a:r>
              <a:rPr lang="en-GB" dirty="0">
                <a:sym typeface="Wingdings" panose="05000000000000000000" pitchFamily="2" charset="2"/>
              </a:rPr>
              <a:t> folder</a:t>
            </a: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r>
              <a:rPr lang="en-GB" dirty="0">
                <a:sym typeface="Wingdings" panose="05000000000000000000" pitchFamily="2" charset="2"/>
              </a:rPr>
              <a:t>The ‘c_cpp_properties.json’ file contains settings and path variables such as the location of the default C++ compiler on our system and additional include paths.</a:t>
            </a:r>
          </a:p>
          <a:p>
            <a:r>
              <a:rPr lang="en-GB" dirty="0">
                <a:sym typeface="Wingdings" panose="05000000000000000000" pitchFamily="2" charset="2"/>
              </a:rPr>
              <a:t>Note that when we installed the C++ extension earlier, it did not include a C++ compiler.</a:t>
            </a:r>
          </a:p>
          <a:p>
            <a:r>
              <a:rPr lang="en-GB" dirty="0">
                <a:sym typeface="Wingdings" panose="05000000000000000000" pitchFamily="2" charset="2"/>
              </a:rPr>
              <a:t>Check that there is a suitable compilerPath to an installed C++ compiler</a:t>
            </a:r>
          </a:p>
          <a:p>
            <a:r>
              <a:rPr lang="en-GB" dirty="0">
                <a:hlinkClick r:id="rId2"/>
              </a:rPr>
              <a:t>https://code.visualstudio.com/docs/languages/cpp</a:t>
            </a:r>
            <a:endParaRPr lang="en-GB" dirty="0"/>
          </a:p>
          <a:p>
            <a:endParaRPr lang="en-GB" dirty="0"/>
          </a:p>
        </p:txBody>
      </p:sp>
      <p:pic>
        <p:nvPicPr>
          <p:cNvPr id="4" name="Picture 3">
            <a:extLst>
              <a:ext uri="{FF2B5EF4-FFF2-40B4-BE49-F238E27FC236}">
                <a16:creationId xmlns:a16="http://schemas.microsoft.com/office/drawing/2014/main" id="{75A51C14-2517-4C2B-9E5E-C5F633A4307B}"/>
              </a:ext>
            </a:extLst>
          </p:cNvPr>
          <p:cNvPicPr>
            <a:picLocks noChangeAspect="1"/>
          </p:cNvPicPr>
          <p:nvPr/>
        </p:nvPicPr>
        <p:blipFill>
          <a:blip r:embed="rId3"/>
          <a:stretch>
            <a:fillRect/>
          </a:stretch>
        </p:blipFill>
        <p:spPr>
          <a:xfrm>
            <a:off x="5607822" y="2903565"/>
            <a:ext cx="5745978" cy="1013548"/>
          </a:xfrm>
          <a:prstGeom prst="rect">
            <a:avLst/>
          </a:prstGeom>
        </p:spPr>
      </p:pic>
    </p:spTree>
    <p:extLst>
      <p:ext uri="{BB962C8B-B14F-4D97-AF65-F5344CB8AC3E}">
        <p14:creationId xmlns:p14="http://schemas.microsoft.com/office/powerpoint/2010/main" val="234500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8800-9DEB-4C0C-BD43-01FEF67ECC40}"/>
              </a:ext>
            </a:extLst>
          </p:cNvPr>
          <p:cNvSpPr>
            <a:spLocks noGrp="1"/>
          </p:cNvSpPr>
          <p:nvPr>
            <p:ph type="title"/>
          </p:nvPr>
        </p:nvSpPr>
        <p:spPr/>
        <p:txBody>
          <a:bodyPr/>
          <a:lstStyle/>
          <a:p>
            <a:r>
              <a:rPr lang="en-GB" dirty="0"/>
              <a:t>Configuring our Build Task - </a:t>
            </a:r>
            <a:r>
              <a:rPr lang="en-GB" b="1" dirty="0"/>
              <a:t>tasks.json</a:t>
            </a:r>
          </a:p>
        </p:txBody>
      </p:sp>
      <p:sp>
        <p:nvSpPr>
          <p:cNvPr id="3" name="Content Placeholder 2">
            <a:extLst>
              <a:ext uri="{FF2B5EF4-FFF2-40B4-BE49-F238E27FC236}">
                <a16:creationId xmlns:a16="http://schemas.microsoft.com/office/drawing/2014/main" id="{2AD6A92C-43C9-4BB0-ABEC-B3C214607B8D}"/>
              </a:ext>
            </a:extLst>
          </p:cNvPr>
          <p:cNvSpPr>
            <a:spLocks noGrp="1"/>
          </p:cNvSpPr>
          <p:nvPr>
            <p:ph idx="1"/>
          </p:nvPr>
        </p:nvSpPr>
        <p:spPr>
          <a:xfrm>
            <a:off x="838200" y="1825625"/>
            <a:ext cx="10515600" cy="4351338"/>
          </a:xfrm>
        </p:spPr>
        <p:txBody>
          <a:bodyPr>
            <a:normAutofit/>
          </a:bodyPr>
          <a:lstStyle/>
          <a:p>
            <a:r>
              <a:rPr lang="en-GB" sz="2400" dirty="0"/>
              <a:t>Open the </a:t>
            </a:r>
            <a:r>
              <a:rPr lang="en-GB" sz="2400" b="1" dirty="0"/>
              <a:t>Command Palette</a:t>
            </a:r>
            <a:r>
              <a:rPr lang="en-GB" sz="2400" dirty="0"/>
              <a:t> (Ctrl+Shift+P) </a:t>
            </a:r>
            <a:r>
              <a:rPr lang="en-GB" sz="2400" dirty="0">
                <a:sym typeface="Wingdings" panose="05000000000000000000" pitchFamily="2" charset="2"/>
              </a:rPr>
              <a:t></a:t>
            </a:r>
            <a:r>
              <a:rPr lang="en-GB" sz="2400" dirty="0"/>
              <a:t> type ‘Tasks: Configure Tasks...’ </a:t>
            </a:r>
            <a:r>
              <a:rPr lang="en-GB" sz="2400" dirty="0">
                <a:sym typeface="Wingdings" panose="05000000000000000000" pitchFamily="2" charset="2"/>
              </a:rPr>
              <a:t> </a:t>
            </a:r>
            <a:r>
              <a:rPr lang="en-GB" sz="2400" dirty="0"/>
              <a:t>‘Create tasks.json file’ </a:t>
            </a:r>
            <a:r>
              <a:rPr lang="en-GB" sz="2400" dirty="0">
                <a:sym typeface="Wingdings" panose="05000000000000000000" pitchFamily="2" charset="2"/>
              </a:rPr>
              <a:t> </a:t>
            </a:r>
            <a:r>
              <a:rPr lang="en-GB" sz="2400" dirty="0"/>
              <a:t>‘Others’ </a:t>
            </a:r>
            <a:r>
              <a:rPr lang="en-GB" sz="2400" dirty="0">
                <a:sym typeface="Wingdings" panose="05000000000000000000" pitchFamily="2" charset="2"/>
              </a:rPr>
              <a:t> Check/e</a:t>
            </a:r>
            <a:r>
              <a:rPr lang="en-GB" sz="2400" dirty="0"/>
              <a:t>nter the following code into tasks.json:</a:t>
            </a:r>
          </a:p>
          <a:p>
            <a:endParaRPr lang="en-GB" sz="2400" dirty="0"/>
          </a:p>
          <a:p>
            <a:endParaRPr lang="en-GB" sz="2400" dirty="0"/>
          </a:p>
        </p:txBody>
      </p:sp>
      <p:pic>
        <p:nvPicPr>
          <p:cNvPr id="4" name="Picture 3">
            <a:extLst>
              <a:ext uri="{FF2B5EF4-FFF2-40B4-BE49-F238E27FC236}">
                <a16:creationId xmlns:a16="http://schemas.microsoft.com/office/drawing/2014/main" id="{E58A4D9B-7A91-4638-89AD-F47BA6E45A9F}"/>
              </a:ext>
            </a:extLst>
          </p:cNvPr>
          <p:cNvPicPr>
            <a:picLocks noChangeAspect="1"/>
          </p:cNvPicPr>
          <p:nvPr/>
        </p:nvPicPr>
        <p:blipFill>
          <a:blip r:embed="rId2"/>
          <a:stretch>
            <a:fillRect/>
          </a:stretch>
        </p:blipFill>
        <p:spPr>
          <a:xfrm>
            <a:off x="6096000" y="2727996"/>
            <a:ext cx="5685013" cy="1028789"/>
          </a:xfrm>
          <a:prstGeom prst="rect">
            <a:avLst/>
          </a:prstGeom>
        </p:spPr>
      </p:pic>
      <p:pic>
        <p:nvPicPr>
          <p:cNvPr id="5" name="Picture 4">
            <a:extLst>
              <a:ext uri="{FF2B5EF4-FFF2-40B4-BE49-F238E27FC236}">
                <a16:creationId xmlns:a16="http://schemas.microsoft.com/office/drawing/2014/main" id="{FCCB4170-EDE3-40D9-A080-ABF7A548B2CC}"/>
              </a:ext>
            </a:extLst>
          </p:cNvPr>
          <p:cNvPicPr>
            <a:picLocks noChangeAspect="1"/>
          </p:cNvPicPr>
          <p:nvPr/>
        </p:nvPicPr>
        <p:blipFill>
          <a:blip r:embed="rId3"/>
          <a:stretch>
            <a:fillRect/>
          </a:stretch>
        </p:blipFill>
        <p:spPr>
          <a:xfrm>
            <a:off x="6095999" y="3891722"/>
            <a:ext cx="5685013" cy="579170"/>
          </a:xfrm>
          <a:prstGeom prst="rect">
            <a:avLst/>
          </a:prstGeom>
        </p:spPr>
      </p:pic>
      <p:pic>
        <p:nvPicPr>
          <p:cNvPr id="6" name="Picture 5">
            <a:extLst>
              <a:ext uri="{FF2B5EF4-FFF2-40B4-BE49-F238E27FC236}">
                <a16:creationId xmlns:a16="http://schemas.microsoft.com/office/drawing/2014/main" id="{7E9615B6-D48C-4DDF-905A-64FD9C7077E7}"/>
              </a:ext>
            </a:extLst>
          </p:cNvPr>
          <p:cNvPicPr>
            <a:picLocks noChangeAspect="1"/>
          </p:cNvPicPr>
          <p:nvPr/>
        </p:nvPicPr>
        <p:blipFill>
          <a:blip r:embed="rId4"/>
          <a:stretch>
            <a:fillRect/>
          </a:stretch>
        </p:blipFill>
        <p:spPr>
          <a:xfrm>
            <a:off x="6088379" y="4605829"/>
            <a:ext cx="5692633" cy="1249788"/>
          </a:xfrm>
          <a:prstGeom prst="rect">
            <a:avLst/>
          </a:prstGeom>
        </p:spPr>
      </p:pic>
      <p:sp>
        <p:nvSpPr>
          <p:cNvPr id="12" name="Rectangle 11">
            <a:extLst>
              <a:ext uri="{FF2B5EF4-FFF2-40B4-BE49-F238E27FC236}">
                <a16:creationId xmlns:a16="http://schemas.microsoft.com/office/drawing/2014/main" id="{C1B445EB-A963-45D7-B5D0-109035A3735A}"/>
              </a:ext>
            </a:extLst>
          </p:cNvPr>
          <p:cNvSpPr/>
          <p:nvPr/>
        </p:nvSpPr>
        <p:spPr>
          <a:xfrm>
            <a:off x="838200" y="2995907"/>
            <a:ext cx="6096000" cy="3754874"/>
          </a:xfrm>
          <a:prstGeom prst="rect">
            <a:avLst/>
          </a:prstGeom>
        </p:spPr>
        <p:txBody>
          <a:bodyPr>
            <a:spAutoFit/>
          </a:bodyPr>
          <a:lstStyle/>
          <a:p>
            <a:r>
              <a:rPr lang="en-GB" sz="1400" dirty="0"/>
              <a:t>{</a:t>
            </a:r>
          </a:p>
          <a:p>
            <a:r>
              <a:rPr lang="en-GB" sz="1400" dirty="0"/>
              <a:t>    "version": "2.0.0",</a:t>
            </a:r>
          </a:p>
          <a:p>
            <a:r>
              <a:rPr lang="en-GB" sz="1400" dirty="0"/>
              <a:t>    "tasks": [</a:t>
            </a:r>
          </a:p>
          <a:p>
            <a:r>
              <a:rPr lang="en-GB" sz="1400" dirty="0"/>
              <a:t>        {</a:t>
            </a:r>
          </a:p>
          <a:p>
            <a:r>
              <a:rPr lang="en-GB" sz="1400" dirty="0"/>
              <a:t>            "label": "build hello world",</a:t>
            </a:r>
          </a:p>
          <a:p>
            <a:r>
              <a:rPr lang="en-GB" sz="1400" dirty="0"/>
              <a:t>            "type": "shell",</a:t>
            </a:r>
          </a:p>
          <a:p>
            <a:r>
              <a:rPr lang="en-GB" sz="1400" dirty="0"/>
              <a:t>            "command": "g++",</a:t>
            </a:r>
          </a:p>
          <a:p>
            <a:r>
              <a:rPr lang="en-GB" sz="1400" dirty="0"/>
              <a:t>            "args": [</a:t>
            </a:r>
          </a:p>
          <a:p>
            <a:r>
              <a:rPr lang="en-GB" sz="1400" dirty="0"/>
              <a:t>                "-g", "main.cpp"</a:t>
            </a:r>
          </a:p>
          <a:p>
            <a:r>
              <a:rPr lang="en-GB" sz="1400" dirty="0"/>
              <a:t>            ],</a:t>
            </a:r>
          </a:p>
          <a:p>
            <a:r>
              <a:rPr lang="en-GB" sz="1400" dirty="0"/>
              <a:t>            "group": {</a:t>
            </a:r>
          </a:p>
          <a:p>
            <a:r>
              <a:rPr lang="en-GB" sz="1400" dirty="0"/>
              <a:t>                "kind": "build",</a:t>
            </a:r>
          </a:p>
          <a:p>
            <a:r>
              <a:rPr lang="en-GB" sz="1400" dirty="0"/>
              <a:t>                "isDefault": true</a:t>
            </a:r>
          </a:p>
          <a:p>
            <a:r>
              <a:rPr lang="en-GB" sz="1400" dirty="0"/>
              <a:t>            }</a:t>
            </a:r>
          </a:p>
          <a:p>
            <a:r>
              <a:rPr lang="en-GB" sz="1400" dirty="0"/>
              <a:t>        }</a:t>
            </a:r>
          </a:p>
          <a:p>
            <a:r>
              <a:rPr lang="en-GB" sz="1400" dirty="0"/>
              <a:t>    ]</a:t>
            </a:r>
          </a:p>
          <a:p>
            <a:r>
              <a:rPr lang="en-GB" sz="1400" dirty="0"/>
              <a:t>}</a:t>
            </a:r>
          </a:p>
        </p:txBody>
      </p:sp>
    </p:spTree>
    <p:extLst>
      <p:ext uri="{BB962C8B-B14F-4D97-AF65-F5344CB8AC3E}">
        <p14:creationId xmlns:p14="http://schemas.microsoft.com/office/powerpoint/2010/main" val="1351873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8E6F-A4AC-47DA-8802-FBA78809197E}"/>
              </a:ext>
            </a:extLst>
          </p:cNvPr>
          <p:cNvSpPr>
            <a:spLocks noGrp="1"/>
          </p:cNvSpPr>
          <p:nvPr>
            <p:ph type="title"/>
          </p:nvPr>
        </p:nvSpPr>
        <p:spPr/>
        <p:txBody>
          <a:bodyPr/>
          <a:lstStyle/>
          <a:p>
            <a:r>
              <a:rPr lang="en-GB" dirty="0"/>
              <a:t>Run a Build Task</a:t>
            </a:r>
          </a:p>
        </p:txBody>
      </p:sp>
      <p:sp>
        <p:nvSpPr>
          <p:cNvPr id="3" name="Content Placeholder 2">
            <a:extLst>
              <a:ext uri="{FF2B5EF4-FFF2-40B4-BE49-F238E27FC236}">
                <a16:creationId xmlns:a16="http://schemas.microsoft.com/office/drawing/2014/main" id="{1C8E2A59-1CA1-49EF-8D56-137FA17C4DEF}"/>
              </a:ext>
            </a:extLst>
          </p:cNvPr>
          <p:cNvSpPr>
            <a:spLocks noGrp="1"/>
          </p:cNvSpPr>
          <p:nvPr>
            <p:ph idx="1"/>
          </p:nvPr>
        </p:nvSpPr>
        <p:spPr/>
        <p:txBody>
          <a:bodyPr>
            <a:normAutofit/>
          </a:bodyPr>
          <a:lstStyle/>
          <a:p>
            <a:r>
              <a:rPr lang="en-GB" dirty="0"/>
              <a:t>Open the </a:t>
            </a:r>
            <a:r>
              <a:rPr lang="en-GB" b="1" dirty="0"/>
              <a:t>Command Palette</a:t>
            </a:r>
            <a:r>
              <a:rPr lang="en-GB" dirty="0"/>
              <a:t> (Ctrl+Shift+P) </a:t>
            </a:r>
            <a:r>
              <a:rPr lang="en-GB" dirty="0">
                <a:sym typeface="Wingdings" panose="05000000000000000000" pitchFamily="2" charset="2"/>
              </a:rPr>
              <a:t></a:t>
            </a:r>
            <a:r>
              <a:rPr lang="en-GB" dirty="0"/>
              <a:t> type ‘Tasks: Run Build Task’</a:t>
            </a:r>
          </a:p>
          <a:p>
            <a:endParaRPr lang="en-GB" dirty="0"/>
          </a:p>
          <a:p>
            <a:r>
              <a:rPr lang="en-GB" dirty="0"/>
              <a:t>This will compile our C++ program into an executable with the default name ‘a.exe’, of course you can configure the name of the output executable by editing the g++ command in the tasks.json file.</a:t>
            </a:r>
          </a:p>
          <a:p>
            <a:r>
              <a:rPr lang="en-GB" dirty="0"/>
              <a:t>Open the </a:t>
            </a:r>
            <a:r>
              <a:rPr lang="en-GB" b="1" dirty="0"/>
              <a:t>Command Palette</a:t>
            </a:r>
            <a:r>
              <a:rPr lang="en-GB" dirty="0"/>
              <a:t> (Ctrl+Shift+P) </a:t>
            </a:r>
            <a:r>
              <a:rPr lang="en-GB" dirty="0">
                <a:sym typeface="Wingdings" panose="05000000000000000000" pitchFamily="2" charset="2"/>
              </a:rPr>
              <a:t> type ‘Terminal: Focus Terminal’  type ‘a.exe’ into the terminal window to run the Hello World program.</a:t>
            </a:r>
            <a:endParaRPr lang="en-GB" dirty="0"/>
          </a:p>
        </p:txBody>
      </p:sp>
      <p:pic>
        <p:nvPicPr>
          <p:cNvPr id="4" name="Picture 3">
            <a:extLst>
              <a:ext uri="{FF2B5EF4-FFF2-40B4-BE49-F238E27FC236}">
                <a16:creationId xmlns:a16="http://schemas.microsoft.com/office/drawing/2014/main" id="{75D8FCA9-AAF1-49E9-8D19-F65B06410E43}"/>
              </a:ext>
            </a:extLst>
          </p:cNvPr>
          <p:cNvPicPr>
            <a:picLocks noChangeAspect="1"/>
          </p:cNvPicPr>
          <p:nvPr/>
        </p:nvPicPr>
        <p:blipFill>
          <a:blip r:embed="rId3"/>
          <a:stretch>
            <a:fillRect/>
          </a:stretch>
        </p:blipFill>
        <p:spPr>
          <a:xfrm>
            <a:off x="5927570" y="721890"/>
            <a:ext cx="5692633" cy="983065"/>
          </a:xfrm>
          <a:prstGeom prst="rect">
            <a:avLst/>
          </a:prstGeom>
        </p:spPr>
      </p:pic>
      <p:pic>
        <p:nvPicPr>
          <p:cNvPr id="5" name="Picture 4">
            <a:extLst>
              <a:ext uri="{FF2B5EF4-FFF2-40B4-BE49-F238E27FC236}">
                <a16:creationId xmlns:a16="http://schemas.microsoft.com/office/drawing/2014/main" id="{063501E0-D6B6-4F04-B57A-4F7067855473}"/>
              </a:ext>
            </a:extLst>
          </p:cNvPr>
          <p:cNvPicPr>
            <a:picLocks noChangeAspect="1"/>
          </p:cNvPicPr>
          <p:nvPr/>
        </p:nvPicPr>
        <p:blipFill>
          <a:blip r:embed="rId4"/>
          <a:stretch>
            <a:fillRect/>
          </a:stretch>
        </p:blipFill>
        <p:spPr>
          <a:xfrm>
            <a:off x="5927570" y="2416298"/>
            <a:ext cx="5700254" cy="762066"/>
          </a:xfrm>
          <a:prstGeom prst="rect">
            <a:avLst/>
          </a:prstGeom>
        </p:spPr>
      </p:pic>
      <p:pic>
        <p:nvPicPr>
          <p:cNvPr id="6" name="Picture 5">
            <a:extLst>
              <a:ext uri="{FF2B5EF4-FFF2-40B4-BE49-F238E27FC236}">
                <a16:creationId xmlns:a16="http://schemas.microsoft.com/office/drawing/2014/main" id="{7A0D5EEC-57C8-42C2-B0D6-1F15B4F99D54}"/>
              </a:ext>
            </a:extLst>
          </p:cNvPr>
          <p:cNvPicPr>
            <a:picLocks noChangeAspect="1"/>
          </p:cNvPicPr>
          <p:nvPr/>
        </p:nvPicPr>
        <p:blipFill>
          <a:blip r:embed="rId5"/>
          <a:stretch>
            <a:fillRect/>
          </a:stretch>
        </p:blipFill>
        <p:spPr>
          <a:xfrm>
            <a:off x="838200" y="5703611"/>
            <a:ext cx="11255715" cy="1150720"/>
          </a:xfrm>
          <a:prstGeom prst="rect">
            <a:avLst/>
          </a:prstGeom>
        </p:spPr>
      </p:pic>
    </p:spTree>
    <p:extLst>
      <p:ext uri="{BB962C8B-B14F-4D97-AF65-F5344CB8AC3E}">
        <p14:creationId xmlns:p14="http://schemas.microsoft.com/office/powerpoint/2010/main" val="2171046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15BC-327F-4A30-A407-9971B6A4597E}"/>
              </a:ext>
            </a:extLst>
          </p:cNvPr>
          <p:cNvSpPr>
            <a:spLocks noGrp="1"/>
          </p:cNvSpPr>
          <p:nvPr>
            <p:ph type="title"/>
          </p:nvPr>
        </p:nvSpPr>
        <p:spPr/>
        <p:txBody>
          <a:bodyPr/>
          <a:lstStyle/>
          <a:p>
            <a:r>
              <a:rPr lang="en-GB" dirty="0"/>
              <a:t>PlatformIO (PIO)</a:t>
            </a:r>
          </a:p>
        </p:txBody>
      </p:sp>
      <p:sp>
        <p:nvSpPr>
          <p:cNvPr id="3" name="Content Placeholder 2">
            <a:extLst>
              <a:ext uri="{FF2B5EF4-FFF2-40B4-BE49-F238E27FC236}">
                <a16:creationId xmlns:a16="http://schemas.microsoft.com/office/drawing/2014/main" id="{3B739C3A-023C-4DA9-8D37-918268CBA4BF}"/>
              </a:ext>
            </a:extLst>
          </p:cNvPr>
          <p:cNvSpPr>
            <a:spLocks noGrp="1"/>
          </p:cNvSpPr>
          <p:nvPr>
            <p:ph idx="1"/>
          </p:nvPr>
        </p:nvSpPr>
        <p:spPr/>
        <p:txBody>
          <a:bodyPr/>
          <a:lstStyle/>
          <a:p>
            <a:r>
              <a:rPr lang="en-GB" dirty="0"/>
              <a:t>IDE built on top of VSCode as an extension</a:t>
            </a:r>
          </a:p>
          <a:p>
            <a:r>
              <a:rPr lang="en-GB" dirty="0"/>
              <a:t>Open source ecosystem enables development of embedded applications targeting popular hardware platforms and frameworks such as Arduino, ESP8266, ARM mbed, Microchip PIC32, STM32, etc.</a:t>
            </a:r>
          </a:p>
          <a:p>
            <a:endParaRPr lang="en-GB" dirty="0"/>
          </a:p>
        </p:txBody>
      </p:sp>
      <p:pic>
        <p:nvPicPr>
          <p:cNvPr id="4" name="Picture 3">
            <a:extLst>
              <a:ext uri="{FF2B5EF4-FFF2-40B4-BE49-F238E27FC236}">
                <a16:creationId xmlns:a16="http://schemas.microsoft.com/office/drawing/2014/main" id="{38A34953-CAEC-48FB-A8FD-F795531E56C5}"/>
              </a:ext>
            </a:extLst>
          </p:cNvPr>
          <p:cNvPicPr>
            <a:picLocks noChangeAspect="1"/>
          </p:cNvPicPr>
          <p:nvPr/>
        </p:nvPicPr>
        <p:blipFill rotWithShape="1">
          <a:blip r:embed="rId2"/>
          <a:srcRect b="12270"/>
          <a:stretch/>
        </p:blipFill>
        <p:spPr>
          <a:xfrm>
            <a:off x="2421722" y="3850131"/>
            <a:ext cx="8001693" cy="2928299"/>
          </a:xfrm>
          <a:prstGeom prst="rect">
            <a:avLst/>
          </a:prstGeom>
        </p:spPr>
      </p:pic>
      <p:sp>
        <p:nvSpPr>
          <p:cNvPr id="5" name="TextBox 4">
            <a:extLst>
              <a:ext uri="{FF2B5EF4-FFF2-40B4-BE49-F238E27FC236}">
                <a16:creationId xmlns:a16="http://schemas.microsoft.com/office/drawing/2014/main" id="{0198CC5E-B22A-4553-9E06-D2F42A69B98D}"/>
              </a:ext>
            </a:extLst>
          </p:cNvPr>
          <p:cNvSpPr txBox="1"/>
          <p:nvPr/>
        </p:nvSpPr>
        <p:spPr>
          <a:xfrm>
            <a:off x="330740" y="5525996"/>
            <a:ext cx="15442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Extensions tab</a:t>
            </a:r>
          </a:p>
        </p:txBody>
      </p:sp>
      <p:cxnSp>
        <p:nvCxnSpPr>
          <p:cNvPr id="6" name="Straight Arrow Connector 5">
            <a:extLst>
              <a:ext uri="{FF2B5EF4-FFF2-40B4-BE49-F238E27FC236}">
                <a16:creationId xmlns:a16="http://schemas.microsoft.com/office/drawing/2014/main" id="{7A0EFC0A-72AB-41FB-B93F-16607BCF2422}"/>
              </a:ext>
            </a:extLst>
          </p:cNvPr>
          <p:cNvCxnSpPr>
            <a:cxnSpLocks/>
            <a:stCxn id="5" idx="3"/>
          </p:cNvCxnSpPr>
          <p:nvPr/>
        </p:nvCxnSpPr>
        <p:spPr>
          <a:xfrm>
            <a:off x="1874945" y="5710662"/>
            <a:ext cx="401724"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7" name="Picture 2" descr="Image result for platformio">
            <a:extLst>
              <a:ext uri="{FF2B5EF4-FFF2-40B4-BE49-F238E27FC236}">
                <a16:creationId xmlns:a16="http://schemas.microsoft.com/office/drawing/2014/main" id="{66C667E6-4CFC-4EF2-B76B-BE933CAFD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3800" y="487906"/>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479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772A-1A32-42D4-90E4-61120B89365B}"/>
              </a:ext>
            </a:extLst>
          </p:cNvPr>
          <p:cNvSpPr>
            <a:spLocks noGrp="1"/>
          </p:cNvSpPr>
          <p:nvPr>
            <p:ph type="title"/>
          </p:nvPr>
        </p:nvSpPr>
        <p:spPr/>
        <p:txBody>
          <a:bodyPr/>
          <a:lstStyle/>
          <a:p>
            <a:r>
              <a:rPr lang="en-GB" dirty="0"/>
              <a:t>Creating a PlatformIO Project</a:t>
            </a:r>
          </a:p>
        </p:txBody>
      </p:sp>
      <p:sp>
        <p:nvSpPr>
          <p:cNvPr id="3" name="Content Placeholder 2">
            <a:extLst>
              <a:ext uri="{FF2B5EF4-FFF2-40B4-BE49-F238E27FC236}">
                <a16:creationId xmlns:a16="http://schemas.microsoft.com/office/drawing/2014/main" id="{E8752CCF-2B1B-4CD2-A6EC-7A492BC42C24}"/>
              </a:ext>
            </a:extLst>
          </p:cNvPr>
          <p:cNvSpPr>
            <a:spLocks noGrp="1"/>
          </p:cNvSpPr>
          <p:nvPr>
            <p:ph idx="1"/>
          </p:nvPr>
        </p:nvSpPr>
        <p:spPr/>
        <p:txBody>
          <a:bodyPr>
            <a:normAutofit/>
          </a:bodyPr>
          <a:lstStyle/>
          <a:p>
            <a:r>
              <a:rPr lang="en-GB" dirty="0"/>
              <a:t>When PlatformIO is installed you should see the PlatformIO: Home icon which will take you to the Home Page.</a:t>
            </a:r>
          </a:p>
          <a:p>
            <a:r>
              <a:rPr lang="en-GB" dirty="0"/>
              <a:t>On the PlatformIO Home Page select </a:t>
            </a:r>
            <a:r>
              <a:rPr lang="en-GB" dirty="0">
                <a:sym typeface="Wingdings" panose="05000000000000000000" pitchFamily="2" charset="2"/>
              </a:rPr>
              <a:t> New Project…</a:t>
            </a:r>
          </a:p>
          <a:p>
            <a:r>
              <a:rPr lang="en-GB" dirty="0"/>
              <a:t>Lets create a ‘Blinky’ project which just flashes lights on the STM32F4-Discovery board.</a:t>
            </a:r>
          </a:p>
          <a:p>
            <a:r>
              <a:rPr lang="en-GB" dirty="0"/>
              <a:t>We will be using the CMSIS library to do this first.</a:t>
            </a:r>
          </a:p>
          <a:p>
            <a:r>
              <a:rPr lang="en-GB" dirty="0"/>
              <a:t>Project Name – ‘CMSIS-Blinky’</a:t>
            </a:r>
          </a:p>
          <a:p>
            <a:r>
              <a:rPr lang="en-GB" dirty="0"/>
              <a:t>Board – ‘STM32F4Discovery’</a:t>
            </a:r>
          </a:p>
          <a:p>
            <a:r>
              <a:rPr lang="en-GB" dirty="0"/>
              <a:t>Library – ‘</a:t>
            </a:r>
            <a:r>
              <a:rPr lang="en-GB" b="1" dirty="0"/>
              <a:t>CMSIS</a:t>
            </a:r>
            <a:r>
              <a:rPr lang="en-GB" dirty="0"/>
              <a:t>’</a:t>
            </a:r>
          </a:p>
        </p:txBody>
      </p:sp>
      <p:pic>
        <p:nvPicPr>
          <p:cNvPr id="4" name="Picture 3">
            <a:extLst>
              <a:ext uri="{FF2B5EF4-FFF2-40B4-BE49-F238E27FC236}">
                <a16:creationId xmlns:a16="http://schemas.microsoft.com/office/drawing/2014/main" id="{0BFAA8B5-D687-4090-B4AE-4EEF85D95FB8}"/>
              </a:ext>
            </a:extLst>
          </p:cNvPr>
          <p:cNvPicPr>
            <a:picLocks noChangeAspect="1"/>
          </p:cNvPicPr>
          <p:nvPr/>
        </p:nvPicPr>
        <p:blipFill>
          <a:blip r:embed="rId3"/>
          <a:stretch>
            <a:fillRect/>
          </a:stretch>
        </p:blipFill>
        <p:spPr>
          <a:xfrm>
            <a:off x="9102828" y="785310"/>
            <a:ext cx="2682472" cy="815411"/>
          </a:xfrm>
          <a:prstGeom prst="rect">
            <a:avLst/>
          </a:prstGeom>
        </p:spPr>
      </p:pic>
      <p:pic>
        <p:nvPicPr>
          <p:cNvPr id="2050" name="Picture 2" descr="Image result for stm32f4 discovery">
            <a:extLst>
              <a:ext uri="{FF2B5EF4-FFF2-40B4-BE49-F238E27FC236}">
                <a16:creationId xmlns:a16="http://schemas.microsoft.com/office/drawing/2014/main" id="{FD7647BB-5481-49F3-9A08-CB3EC7BC2E56}"/>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697134" y="3980052"/>
            <a:ext cx="3088166" cy="25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08B145-0E35-4C11-925C-2997DD0DF7B4}"/>
              </a:ext>
            </a:extLst>
          </p:cNvPr>
          <p:cNvSpPr txBox="1"/>
          <p:nvPr/>
        </p:nvSpPr>
        <p:spPr>
          <a:xfrm>
            <a:off x="6344816" y="5934269"/>
            <a:ext cx="1370696"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Target board</a:t>
            </a:r>
          </a:p>
        </p:txBody>
      </p:sp>
      <p:cxnSp>
        <p:nvCxnSpPr>
          <p:cNvPr id="7" name="Straight Arrow Connector 6">
            <a:extLst>
              <a:ext uri="{FF2B5EF4-FFF2-40B4-BE49-F238E27FC236}">
                <a16:creationId xmlns:a16="http://schemas.microsoft.com/office/drawing/2014/main" id="{4682D7B9-6A7E-47CE-87B6-FC0B49EB7DA4}"/>
              </a:ext>
            </a:extLst>
          </p:cNvPr>
          <p:cNvCxnSpPr>
            <a:cxnSpLocks/>
            <a:stCxn id="5" idx="3"/>
          </p:cNvCxnSpPr>
          <p:nvPr/>
        </p:nvCxnSpPr>
        <p:spPr>
          <a:xfrm flipV="1">
            <a:off x="7715512" y="5934269"/>
            <a:ext cx="981622" cy="1846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E4220D58-055D-4F1F-8C94-8A5DC1470A3F}"/>
              </a:ext>
            </a:extLst>
          </p:cNvPr>
          <p:cNvCxnSpPr>
            <a:cxnSpLocks/>
            <a:stCxn id="5" idx="1"/>
          </p:cNvCxnSpPr>
          <p:nvPr/>
        </p:nvCxnSpPr>
        <p:spPr>
          <a:xfrm flipH="1" flipV="1">
            <a:off x="5486400" y="5617029"/>
            <a:ext cx="858416" cy="5019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58791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31B3DD-F775-4FC3-AC2D-53E5F2BA1474}"/>
              </a:ext>
            </a:extLst>
          </p:cNvPr>
          <p:cNvPicPr>
            <a:picLocks noChangeAspect="1"/>
          </p:cNvPicPr>
          <p:nvPr/>
        </p:nvPicPr>
        <p:blipFill>
          <a:blip r:embed="rId2"/>
          <a:stretch>
            <a:fillRect/>
          </a:stretch>
        </p:blipFill>
        <p:spPr>
          <a:xfrm>
            <a:off x="0" y="483471"/>
            <a:ext cx="12192000" cy="5891058"/>
          </a:xfrm>
          <a:prstGeom prst="rect">
            <a:avLst/>
          </a:prstGeom>
        </p:spPr>
      </p:pic>
      <p:sp>
        <p:nvSpPr>
          <p:cNvPr id="5" name="Oval 4">
            <a:extLst>
              <a:ext uri="{FF2B5EF4-FFF2-40B4-BE49-F238E27FC236}">
                <a16:creationId xmlns:a16="http://schemas.microsoft.com/office/drawing/2014/main" id="{41ABDECC-87B7-4624-AE79-D9CA2F11770D}"/>
              </a:ext>
            </a:extLst>
          </p:cNvPr>
          <p:cNvSpPr/>
          <p:nvPr/>
        </p:nvSpPr>
        <p:spPr>
          <a:xfrm>
            <a:off x="7936637" y="2361459"/>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10BDF64D-519A-4D6C-B842-F2E8C790A294}"/>
              </a:ext>
            </a:extLst>
          </p:cNvPr>
          <p:cNvCxnSpPr/>
          <p:nvPr/>
        </p:nvCxnSpPr>
        <p:spPr>
          <a:xfrm flipH="1" flipV="1">
            <a:off x="9117367" y="2947386"/>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98F2873-3A47-4F3F-825E-F370109AC912}"/>
              </a:ext>
            </a:extLst>
          </p:cNvPr>
          <p:cNvSpPr/>
          <p:nvPr/>
        </p:nvSpPr>
        <p:spPr>
          <a:xfrm>
            <a:off x="1429305" y="630313"/>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1F83944-F289-4A19-ADBC-307977883D81}"/>
              </a:ext>
            </a:extLst>
          </p:cNvPr>
          <p:cNvCxnSpPr/>
          <p:nvPr/>
        </p:nvCxnSpPr>
        <p:spPr>
          <a:xfrm flipH="1" flipV="1">
            <a:off x="2610035" y="1216240"/>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6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DD68DB-2395-4CC9-BA58-9A5407C22DE0}"/>
              </a:ext>
            </a:extLst>
          </p:cNvPr>
          <p:cNvPicPr>
            <a:picLocks noChangeAspect="1"/>
          </p:cNvPicPr>
          <p:nvPr/>
        </p:nvPicPr>
        <p:blipFill>
          <a:blip r:embed="rId2"/>
          <a:stretch>
            <a:fillRect/>
          </a:stretch>
        </p:blipFill>
        <p:spPr>
          <a:xfrm>
            <a:off x="0" y="50397"/>
            <a:ext cx="12192000" cy="6757206"/>
          </a:xfrm>
          <a:prstGeom prst="rect">
            <a:avLst/>
          </a:prstGeom>
        </p:spPr>
      </p:pic>
      <p:cxnSp>
        <p:nvCxnSpPr>
          <p:cNvPr id="6" name="Straight Arrow Connector 5">
            <a:extLst>
              <a:ext uri="{FF2B5EF4-FFF2-40B4-BE49-F238E27FC236}">
                <a16:creationId xmlns:a16="http://schemas.microsoft.com/office/drawing/2014/main" id="{F1E0F92C-8EF4-499D-98C5-153FB133A4F8}"/>
              </a:ext>
            </a:extLst>
          </p:cNvPr>
          <p:cNvCxnSpPr>
            <a:cxnSpLocks/>
          </p:cNvCxnSpPr>
          <p:nvPr/>
        </p:nvCxnSpPr>
        <p:spPr>
          <a:xfrm flipH="1">
            <a:off x="10733103" y="2476868"/>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8ACFA10-E2D9-49D6-8BE3-033FE14218AE}"/>
              </a:ext>
            </a:extLst>
          </p:cNvPr>
          <p:cNvCxnSpPr>
            <a:cxnSpLocks/>
          </p:cNvCxnSpPr>
          <p:nvPr/>
        </p:nvCxnSpPr>
        <p:spPr>
          <a:xfrm flipH="1">
            <a:off x="10733103" y="3108662"/>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C7CA30B-2DEE-44EE-9252-A72C7DA9369E}"/>
              </a:ext>
            </a:extLst>
          </p:cNvPr>
          <p:cNvCxnSpPr>
            <a:cxnSpLocks/>
          </p:cNvCxnSpPr>
          <p:nvPr/>
        </p:nvCxnSpPr>
        <p:spPr>
          <a:xfrm flipH="1">
            <a:off x="10733103" y="3703466"/>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F6CDEB-BEDF-4D50-8DEB-4CAA6B2A04EF}"/>
              </a:ext>
            </a:extLst>
          </p:cNvPr>
          <p:cNvCxnSpPr>
            <a:cxnSpLocks/>
          </p:cNvCxnSpPr>
          <p:nvPr/>
        </p:nvCxnSpPr>
        <p:spPr>
          <a:xfrm flipH="1">
            <a:off x="7902606" y="4351536"/>
            <a:ext cx="72796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BC1BFFB-9403-45A4-BD8F-195407DC88F7}"/>
              </a:ext>
            </a:extLst>
          </p:cNvPr>
          <p:cNvCxnSpPr>
            <a:cxnSpLocks/>
            <a:stCxn id="14" idx="1"/>
          </p:cNvCxnSpPr>
          <p:nvPr/>
        </p:nvCxnSpPr>
        <p:spPr>
          <a:xfrm flipH="1" flipV="1">
            <a:off x="8531442" y="5956918"/>
            <a:ext cx="915260" cy="3890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8E5FB7C-7972-4F13-B9D4-5DC7A01042E4}"/>
              </a:ext>
            </a:extLst>
          </p:cNvPr>
          <p:cNvSpPr txBox="1"/>
          <p:nvPr/>
        </p:nvSpPr>
        <p:spPr>
          <a:xfrm>
            <a:off x="9446702" y="5884273"/>
            <a:ext cx="257280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Create yourself a suitable folder structure for your tutorial work e.g.</a:t>
            </a:r>
          </a:p>
        </p:txBody>
      </p:sp>
    </p:spTree>
    <p:extLst>
      <p:ext uri="{BB962C8B-B14F-4D97-AF65-F5344CB8AC3E}">
        <p14:creationId xmlns:p14="http://schemas.microsoft.com/office/powerpoint/2010/main" val="3900461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0183A-7ADE-4C1B-A760-7F962B0D8E25}"/>
              </a:ext>
            </a:extLst>
          </p:cNvPr>
          <p:cNvSpPr>
            <a:spLocks noGrp="1"/>
          </p:cNvSpPr>
          <p:nvPr>
            <p:ph type="title"/>
          </p:nvPr>
        </p:nvSpPr>
        <p:spPr>
          <a:xfrm>
            <a:off x="4702628" y="365125"/>
            <a:ext cx="6651171" cy="1325563"/>
          </a:xfrm>
        </p:spPr>
        <p:txBody>
          <a:bodyPr/>
          <a:lstStyle/>
          <a:p>
            <a:r>
              <a:rPr lang="en-GB" dirty="0"/>
              <a:t>VSCode Workspace Settings</a:t>
            </a:r>
          </a:p>
        </p:txBody>
      </p:sp>
      <p:sp>
        <p:nvSpPr>
          <p:cNvPr id="3" name="Content Placeholder 2">
            <a:extLst>
              <a:ext uri="{FF2B5EF4-FFF2-40B4-BE49-F238E27FC236}">
                <a16:creationId xmlns:a16="http://schemas.microsoft.com/office/drawing/2014/main" id="{7284EB99-4871-41E8-B015-3F4E5ED764E6}"/>
              </a:ext>
            </a:extLst>
          </p:cNvPr>
          <p:cNvSpPr>
            <a:spLocks noGrp="1"/>
          </p:cNvSpPr>
          <p:nvPr>
            <p:ph idx="1"/>
          </p:nvPr>
        </p:nvSpPr>
        <p:spPr>
          <a:xfrm>
            <a:off x="4702628" y="1825625"/>
            <a:ext cx="6651171" cy="1812767"/>
          </a:xfrm>
        </p:spPr>
        <p:txBody>
          <a:bodyPr>
            <a:normAutofit/>
          </a:bodyPr>
          <a:lstStyle/>
          <a:p>
            <a:r>
              <a:rPr lang="en-GB" sz="2400" dirty="0"/>
              <a:t>VSCode has added workspaces.</a:t>
            </a:r>
          </a:p>
          <a:p>
            <a:r>
              <a:rPr lang="en-GB" sz="2400" dirty="0"/>
              <a:t>For the PlatformIO embedded project you have just created select File </a:t>
            </a:r>
            <a:r>
              <a:rPr lang="en-GB" sz="2400" dirty="0">
                <a:sym typeface="Wingdings" panose="05000000000000000000" pitchFamily="2" charset="2"/>
              </a:rPr>
              <a:t></a:t>
            </a:r>
            <a:r>
              <a:rPr lang="en-GB" sz="2400" dirty="0"/>
              <a:t> Save Workspace As…</a:t>
            </a:r>
          </a:p>
          <a:p>
            <a:r>
              <a:rPr lang="en-GB" sz="2400" dirty="0"/>
              <a:t>‘myWorkspace’ </a:t>
            </a:r>
            <a:r>
              <a:rPr lang="en-GB" sz="2400" dirty="0">
                <a:sym typeface="Wingdings" panose="05000000000000000000" pitchFamily="2" charset="2"/>
              </a:rPr>
              <a:t> </a:t>
            </a:r>
            <a:r>
              <a:rPr lang="en-GB" sz="2400" dirty="0"/>
              <a:t>Save</a:t>
            </a:r>
          </a:p>
          <a:p>
            <a:endParaRPr lang="en-GB" sz="2400" dirty="0"/>
          </a:p>
        </p:txBody>
      </p:sp>
      <p:pic>
        <p:nvPicPr>
          <p:cNvPr id="4" name="Picture 3">
            <a:extLst>
              <a:ext uri="{FF2B5EF4-FFF2-40B4-BE49-F238E27FC236}">
                <a16:creationId xmlns:a16="http://schemas.microsoft.com/office/drawing/2014/main" id="{C89E5AED-0606-4598-A7AD-DFAF91C36FC0}"/>
              </a:ext>
            </a:extLst>
          </p:cNvPr>
          <p:cNvPicPr>
            <a:picLocks noChangeAspect="1"/>
          </p:cNvPicPr>
          <p:nvPr/>
        </p:nvPicPr>
        <p:blipFill>
          <a:blip r:embed="rId2"/>
          <a:stretch>
            <a:fillRect/>
          </a:stretch>
        </p:blipFill>
        <p:spPr>
          <a:xfrm>
            <a:off x="838200" y="275785"/>
            <a:ext cx="3553321" cy="6306430"/>
          </a:xfrm>
          <a:prstGeom prst="rect">
            <a:avLst/>
          </a:prstGeom>
        </p:spPr>
      </p:pic>
      <p:pic>
        <p:nvPicPr>
          <p:cNvPr id="5" name="Picture 4">
            <a:extLst>
              <a:ext uri="{FF2B5EF4-FFF2-40B4-BE49-F238E27FC236}">
                <a16:creationId xmlns:a16="http://schemas.microsoft.com/office/drawing/2014/main" id="{490F906E-3AA1-4CDE-A356-4F27BFFD82D2}"/>
              </a:ext>
            </a:extLst>
          </p:cNvPr>
          <p:cNvPicPr>
            <a:picLocks noChangeAspect="1"/>
          </p:cNvPicPr>
          <p:nvPr/>
        </p:nvPicPr>
        <p:blipFill>
          <a:blip r:embed="rId3"/>
          <a:stretch>
            <a:fillRect/>
          </a:stretch>
        </p:blipFill>
        <p:spPr>
          <a:xfrm>
            <a:off x="5468408" y="3638392"/>
            <a:ext cx="5734547" cy="3219608"/>
          </a:xfrm>
          <a:prstGeom prst="rect">
            <a:avLst/>
          </a:prstGeom>
        </p:spPr>
      </p:pic>
      <p:cxnSp>
        <p:nvCxnSpPr>
          <p:cNvPr id="6" name="Straight Arrow Connector 5">
            <a:extLst>
              <a:ext uri="{FF2B5EF4-FFF2-40B4-BE49-F238E27FC236}">
                <a16:creationId xmlns:a16="http://schemas.microsoft.com/office/drawing/2014/main" id="{F45240A9-C9A3-461C-9124-302A5537437C}"/>
              </a:ext>
            </a:extLst>
          </p:cNvPr>
          <p:cNvCxnSpPr>
            <a:cxnSpLocks/>
          </p:cNvCxnSpPr>
          <p:nvPr/>
        </p:nvCxnSpPr>
        <p:spPr>
          <a:xfrm flipH="1">
            <a:off x="3088011" y="2525917"/>
            <a:ext cx="1483989" cy="5006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AA7AA51-4842-4169-A882-A19A46DD342E}"/>
              </a:ext>
            </a:extLst>
          </p:cNvPr>
          <p:cNvCxnSpPr>
            <a:cxnSpLocks/>
          </p:cNvCxnSpPr>
          <p:nvPr/>
        </p:nvCxnSpPr>
        <p:spPr>
          <a:xfrm flipH="1">
            <a:off x="6740378" y="5586096"/>
            <a:ext cx="597580" cy="5912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744981C-32D4-477F-A261-3778670F6A05}"/>
              </a:ext>
            </a:extLst>
          </p:cNvPr>
          <p:cNvCxnSpPr>
            <a:cxnSpLocks/>
          </p:cNvCxnSpPr>
          <p:nvPr/>
        </p:nvCxnSpPr>
        <p:spPr>
          <a:xfrm flipH="1">
            <a:off x="10364754" y="6177395"/>
            <a:ext cx="227225" cy="4048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374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8ED0-A420-4995-8579-5305656169B8}"/>
              </a:ext>
            </a:extLst>
          </p:cNvPr>
          <p:cNvSpPr>
            <a:spLocks noGrp="1"/>
          </p:cNvSpPr>
          <p:nvPr>
            <p:ph type="title"/>
          </p:nvPr>
        </p:nvSpPr>
        <p:spPr>
          <a:xfrm>
            <a:off x="4870764" y="365125"/>
            <a:ext cx="6483035" cy="1325563"/>
          </a:xfrm>
        </p:spPr>
        <p:txBody>
          <a:bodyPr/>
          <a:lstStyle/>
          <a:p>
            <a:r>
              <a:rPr lang="en-GB" dirty="0"/>
              <a:t>PlatformIO.ini file</a:t>
            </a:r>
          </a:p>
        </p:txBody>
      </p:sp>
      <p:sp>
        <p:nvSpPr>
          <p:cNvPr id="3" name="Content Placeholder 2">
            <a:extLst>
              <a:ext uri="{FF2B5EF4-FFF2-40B4-BE49-F238E27FC236}">
                <a16:creationId xmlns:a16="http://schemas.microsoft.com/office/drawing/2014/main" id="{B1329E82-6304-4ECB-BFCC-9D1E47C43BA5}"/>
              </a:ext>
            </a:extLst>
          </p:cNvPr>
          <p:cNvSpPr>
            <a:spLocks noGrp="1"/>
          </p:cNvSpPr>
          <p:nvPr>
            <p:ph idx="1"/>
          </p:nvPr>
        </p:nvSpPr>
        <p:spPr>
          <a:xfrm>
            <a:off x="4870764" y="1825625"/>
            <a:ext cx="6483035" cy="4351338"/>
          </a:xfrm>
        </p:spPr>
        <p:txBody>
          <a:bodyPr>
            <a:normAutofit fontScale="92500" lnSpcReduction="10000"/>
          </a:bodyPr>
          <a:lstStyle/>
          <a:p>
            <a:r>
              <a:rPr lang="en-GB" dirty="0"/>
              <a:t>Now we should have a PlatformIO project inside a VS Code workspace.</a:t>
            </a:r>
          </a:p>
          <a:p>
            <a:r>
              <a:rPr lang="en-GB" dirty="0"/>
              <a:t>In addition we have the ‘platformio.ini’ file.</a:t>
            </a:r>
          </a:p>
          <a:p>
            <a:r>
              <a:rPr lang="en-GB" dirty="0"/>
              <a:t>This is the PlatformIO Project Configuration File where we can store our Build, Upload, Library, and Advanced options for our project.</a:t>
            </a:r>
          </a:p>
          <a:p>
            <a:r>
              <a:rPr lang="en-GB" dirty="0"/>
              <a:t>platformio.ini settings documentation:</a:t>
            </a:r>
          </a:p>
          <a:p>
            <a:pPr lvl="1"/>
            <a:r>
              <a:rPr lang="en-GB" sz="1700" dirty="0">
                <a:hlinkClick r:id="rId3"/>
              </a:rPr>
              <a:t>https://docs.platformio.org/en/latest/projectconf/index.html</a:t>
            </a:r>
            <a:endParaRPr lang="en-GB" dirty="0"/>
          </a:p>
          <a:p>
            <a:r>
              <a:rPr lang="en-GB" dirty="0"/>
              <a:t>Open the ‘platformio.ini’ file and make sure it contains the correct settings for your project</a:t>
            </a:r>
          </a:p>
          <a:p>
            <a:endParaRPr lang="en-GB" dirty="0"/>
          </a:p>
        </p:txBody>
      </p:sp>
      <p:pic>
        <p:nvPicPr>
          <p:cNvPr id="15" name="Picture 14">
            <a:extLst>
              <a:ext uri="{FF2B5EF4-FFF2-40B4-BE49-F238E27FC236}">
                <a16:creationId xmlns:a16="http://schemas.microsoft.com/office/drawing/2014/main" id="{5AB232A1-50FB-4DD3-BCB7-414F425FDCE4}"/>
              </a:ext>
            </a:extLst>
          </p:cNvPr>
          <p:cNvPicPr>
            <a:picLocks noChangeAspect="1"/>
          </p:cNvPicPr>
          <p:nvPr/>
        </p:nvPicPr>
        <p:blipFill>
          <a:blip r:embed="rId4"/>
          <a:stretch>
            <a:fillRect/>
          </a:stretch>
        </p:blipFill>
        <p:spPr>
          <a:xfrm>
            <a:off x="72424" y="704470"/>
            <a:ext cx="4429743" cy="5449060"/>
          </a:xfrm>
          <a:prstGeom prst="rect">
            <a:avLst/>
          </a:prstGeom>
        </p:spPr>
      </p:pic>
      <p:cxnSp>
        <p:nvCxnSpPr>
          <p:cNvPr id="16" name="Straight Arrow Connector 15">
            <a:extLst>
              <a:ext uri="{FF2B5EF4-FFF2-40B4-BE49-F238E27FC236}">
                <a16:creationId xmlns:a16="http://schemas.microsoft.com/office/drawing/2014/main" id="{08F1D037-735B-4278-AA47-D2475FFD4ACC}"/>
              </a:ext>
            </a:extLst>
          </p:cNvPr>
          <p:cNvCxnSpPr>
            <a:cxnSpLocks/>
          </p:cNvCxnSpPr>
          <p:nvPr/>
        </p:nvCxnSpPr>
        <p:spPr>
          <a:xfrm flipH="1" flipV="1">
            <a:off x="2906162" y="1825625"/>
            <a:ext cx="1777103" cy="17201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005E3E8-45F7-4221-9004-F9198A2D375F}"/>
              </a:ext>
            </a:extLst>
          </p:cNvPr>
          <p:cNvCxnSpPr>
            <a:cxnSpLocks/>
          </p:cNvCxnSpPr>
          <p:nvPr/>
        </p:nvCxnSpPr>
        <p:spPr>
          <a:xfrm flipH="1">
            <a:off x="3114393" y="3576119"/>
            <a:ext cx="1683944" cy="4798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25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514BEE-1B2C-466C-96C9-633A39E4BACE}"/>
              </a:ext>
            </a:extLst>
          </p:cNvPr>
          <p:cNvPicPr>
            <a:picLocks noChangeAspect="1"/>
          </p:cNvPicPr>
          <p:nvPr/>
        </p:nvPicPr>
        <p:blipFill>
          <a:blip r:embed="rId2"/>
          <a:stretch>
            <a:fillRect/>
          </a:stretch>
        </p:blipFill>
        <p:spPr>
          <a:xfrm>
            <a:off x="75360" y="704470"/>
            <a:ext cx="12041280" cy="5449060"/>
          </a:xfrm>
          <a:prstGeom prst="rect">
            <a:avLst/>
          </a:prstGeom>
        </p:spPr>
      </p:pic>
      <p:cxnSp>
        <p:nvCxnSpPr>
          <p:cNvPr id="5" name="Straight Arrow Connector 4">
            <a:extLst>
              <a:ext uri="{FF2B5EF4-FFF2-40B4-BE49-F238E27FC236}">
                <a16:creationId xmlns:a16="http://schemas.microsoft.com/office/drawing/2014/main" id="{8DCD966A-222D-4FBC-9407-E4BF4F6EBA29}"/>
              </a:ext>
            </a:extLst>
          </p:cNvPr>
          <p:cNvCxnSpPr>
            <a:cxnSpLocks/>
            <a:stCxn id="6" idx="1"/>
          </p:cNvCxnSpPr>
          <p:nvPr/>
        </p:nvCxnSpPr>
        <p:spPr>
          <a:xfrm flipH="1">
            <a:off x="6784022" y="4839808"/>
            <a:ext cx="88036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0FD6B3C-F13F-440F-A2B0-DD69D28F18D9}"/>
              </a:ext>
            </a:extLst>
          </p:cNvPr>
          <p:cNvSpPr txBox="1"/>
          <p:nvPr/>
        </p:nvSpPr>
        <p:spPr>
          <a:xfrm>
            <a:off x="7664390" y="4655142"/>
            <a:ext cx="4005777"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Do not forget to add the upload protocol</a:t>
            </a:r>
          </a:p>
        </p:txBody>
      </p:sp>
      <p:sp>
        <p:nvSpPr>
          <p:cNvPr id="7" name="TextBox 6">
            <a:extLst>
              <a:ext uri="{FF2B5EF4-FFF2-40B4-BE49-F238E27FC236}">
                <a16:creationId xmlns:a16="http://schemas.microsoft.com/office/drawing/2014/main" id="{3948A92B-DDFB-47EC-8414-8DF2FBC600F2}"/>
              </a:ext>
            </a:extLst>
          </p:cNvPr>
          <p:cNvSpPr txBox="1"/>
          <p:nvPr/>
        </p:nvSpPr>
        <p:spPr>
          <a:xfrm>
            <a:off x="277844" y="5412337"/>
            <a:ext cx="418498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platformio.ini – This is the PlatformIO Project Configuration File where we can store our Build, Upload, Library, and Advanced options for our project</a:t>
            </a:r>
          </a:p>
        </p:txBody>
      </p:sp>
      <p:cxnSp>
        <p:nvCxnSpPr>
          <p:cNvPr id="8" name="Straight Arrow Connector 7">
            <a:extLst>
              <a:ext uri="{FF2B5EF4-FFF2-40B4-BE49-F238E27FC236}">
                <a16:creationId xmlns:a16="http://schemas.microsoft.com/office/drawing/2014/main" id="{4681FB7B-8066-4599-920E-78A0A7E302C7}"/>
              </a:ext>
            </a:extLst>
          </p:cNvPr>
          <p:cNvCxnSpPr>
            <a:cxnSpLocks/>
            <a:stCxn id="7" idx="0"/>
          </p:cNvCxnSpPr>
          <p:nvPr/>
        </p:nvCxnSpPr>
        <p:spPr>
          <a:xfrm flipH="1" flipV="1">
            <a:off x="1633491" y="4296792"/>
            <a:ext cx="736847" cy="11155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587601D-175D-44F0-99ED-32DA4463171D}"/>
              </a:ext>
            </a:extLst>
          </p:cNvPr>
          <p:cNvCxnSpPr>
            <a:cxnSpLocks/>
            <a:stCxn id="14" idx="1"/>
          </p:cNvCxnSpPr>
          <p:nvPr/>
        </p:nvCxnSpPr>
        <p:spPr>
          <a:xfrm flipH="1">
            <a:off x="6192570" y="1894976"/>
            <a:ext cx="1918292" cy="19527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4C5051B-736D-4463-9994-D6699178F21A}"/>
              </a:ext>
            </a:extLst>
          </p:cNvPr>
          <p:cNvSpPr txBox="1"/>
          <p:nvPr/>
        </p:nvSpPr>
        <p:spPr>
          <a:xfrm>
            <a:off x="8110862" y="1017813"/>
            <a:ext cx="4005778"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When we created the project we chose these settings for our board etc.</a:t>
            </a:r>
          </a:p>
          <a:p>
            <a:r>
              <a:rPr lang="en-GB" dirty="0"/>
              <a:t>Please note that we could include multiple board settings in here if we wanted our project to be able to target multiple boards.</a:t>
            </a:r>
          </a:p>
        </p:txBody>
      </p:sp>
      <p:cxnSp>
        <p:nvCxnSpPr>
          <p:cNvPr id="17" name="Straight Arrow Connector 16">
            <a:extLst>
              <a:ext uri="{FF2B5EF4-FFF2-40B4-BE49-F238E27FC236}">
                <a16:creationId xmlns:a16="http://schemas.microsoft.com/office/drawing/2014/main" id="{B7821A88-66F9-43FE-B3EF-ED747AACED2D}"/>
              </a:ext>
            </a:extLst>
          </p:cNvPr>
          <p:cNvCxnSpPr>
            <a:cxnSpLocks/>
            <a:stCxn id="18" idx="1"/>
          </p:cNvCxnSpPr>
          <p:nvPr/>
        </p:nvCxnSpPr>
        <p:spPr>
          <a:xfrm flipH="1">
            <a:off x="6400800" y="3892625"/>
            <a:ext cx="1263590" cy="4801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909C0DA-2092-4794-AD78-0B026AAEBD6B}"/>
              </a:ext>
            </a:extLst>
          </p:cNvPr>
          <p:cNvSpPr txBox="1"/>
          <p:nvPr/>
        </p:nvSpPr>
        <p:spPr>
          <a:xfrm>
            <a:off x="7664390" y="3707959"/>
            <a:ext cx="397634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This is your selected development board</a:t>
            </a:r>
          </a:p>
        </p:txBody>
      </p:sp>
    </p:spTree>
    <p:extLst>
      <p:ext uri="{BB962C8B-B14F-4D97-AF65-F5344CB8AC3E}">
        <p14:creationId xmlns:p14="http://schemas.microsoft.com/office/powerpoint/2010/main" val="57664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4DF3-0D35-4255-84B5-03B2B0773387}"/>
              </a:ext>
            </a:extLst>
          </p:cNvPr>
          <p:cNvSpPr>
            <a:spLocks noGrp="1"/>
          </p:cNvSpPr>
          <p:nvPr>
            <p:ph type="title"/>
          </p:nvPr>
        </p:nvSpPr>
        <p:spPr>
          <a:xfrm>
            <a:off x="838200" y="365125"/>
            <a:ext cx="5030755" cy="1325563"/>
          </a:xfrm>
        </p:spPr>
        <p:txBody>
          <a:bodyPr/>
          <a:lstStyle/>
          <a:p>
            <a:r>
              <a:rPr lang="en-GB" dirty="0"/>
              <a:t>CMSIS Blinky</a:t>
            </a:r>
          </a:p>
        </p:txBody>
      </p:sp>
      <p:sp>
        <p:nvSpPr>
          <p:cNvPr id="3" name="Content Placeholder 2">
            <a:extLst>
              <a:ext uri="{FF2B5EF4-FFF2-40B4-BE49-F238E27FC236}">
                <a16:creationId xmlns:a16="http://schemas.microsoft.com/office/drawing/2014/main" id="{097AE88A-8C29-41B6-B466-5F422ADCC2D0}"/>
              </a:ext>
            </a:extLst>
          </p:cNvPr>
          <p:cNvSpPr>
            <a:spLocks noGrp="1"/>
          </p:cNvSpPr>
          <p:nvPr>
            <p:ph idx="1"/>
          </p:nvPr>
        </p:nvSpPr>
        <p:spPr>
          <a:xfrm>
            <a:off x="838200" y="1825625"/>
            <a:ext cx="5366657" cy="4351338"/>
          </a:xfrm>
        </p:spPr>
        <p:txBody>
          <a:bodyPr>
            <a:normAutofit fontScale="85000" lnSpcReduction="20000"/>
          </a:bodyPr>
          <a:lstStyle/>
          <a:p>
            <a:r>
              <a:rPr lang="en-GB" dirty="0"/>
              <a:t>Create a main.cpp file in the src folder and populate with the following code:</a:t>
            </a:r>
          </a:p>
          <a:p>
            <a:r>
              <a:rPr lang="en-GB" dirty="0"/>
              <a:t>Use the PlatformIO commands to:</a:t>
            </a:r>
          </a:p>
          <a:p>
            <a:pPr marL="514350" indent="-514350">
              <a:buFont typeface="+mj-lt"/>
              <a:buAutoNum type="arabicPeriod"/>
            </a:pPr>
            <a:r>
              <a:rPr lang="en-GB" b="1" dirty="0"/>
              <a:t>Build</a:t>
            </a:r>
          </a:p>
          <a:p>
            <a:pPr marL="514350" indent="-514350">
              <a:buFont typeface="+mj-lt"/>
              <a:buAutoNum type="arabicPeriod"/>
            </a:pPr>
            <a:r>
              <a:rPr lang="en-GB" dirty="0"/>
              <a:t>then </a:t>
            </a:r>
            <a:r>
              <a:rPr lang="en-GB" b="1" dirty="0"/>
              <a:t>Upload</a:t>
            </a:r>
            <a:r>
              <a:rPr lang="en-GB" dirty="0"/>
              <a:t> to target board</a:t>
            </a:r>
          </a:p>
          <a:p>
            <a:r>
              <a:rPr lang="en-GB" dirty="0"/>
              <a:t>(If your board is not recognised you might need to install drivers for STLink):</a:t>
            </a:r>
          </a:p>
          <a:p>
            <a:pPr lvl="1"/>
            <a:r>
              <a:rPr lang="en-GB" dirty="0">
                <a:hlinkClick r:id="rId2"/>
              </a:rPr>
              <a:t>https://github.coventry.ac.uk/7058cem-2021sepjan/TEACHING-MATERIALS</a:t>
            </a:r>
            <a:endParaRPr lang="en-GB" dirty="0"/>
          </a:p>
          <a:p>
            <a:pPr lvl="1"/>
            <a:r>
              <a:rPr lang="en-GB" dirty="0">
                <a:hlinkClick r:id="rId3"/>
              </a:rPr>
              <a:t>https://www.st.com/en/development-tools/stsw-link009.html</a:t>
            </a:r>
            <a:endParaRPr lang="en-GB" dirty="0"/>
          </a:p>
          <a:p>
            <a:r>
              <a:rPr lang="en-GB" dirty="0"/>
              <a:t>Either from the Command Palette (Ctrl+Shift+P) or from the PIO icons along the bottom</a:t>
            </a:r>
          </a:p>
        </p:txBody>
      </p:sp>
      <p:sp>
        <p:nvSpPr>
          <p:cNvPr id="6" name="TextBox 5">
            <a:extLst>
              <a:ext uri="{FF2B5EF4-FFF2-40B4-BE49-F238E27FC236}">
                <a16:creationId xmlns:a16="http://schemas.microsoft.com/office/drawing/2014/main" id="{B707052A-DA40-4B8D-A8C3-221809014274}"/>
              </a:ext>
            </a:extLst>
          </p:cNvPr>
          <p:cNvSpPr txBox="1"/>
          <p:nvPr/>
        </p:nvSpPr>
        <p:spPr>
          <a:xfrm>
            <a:off x="6410128" y="0"/>
            <a:ext cx="5775654" cy="6878806"/>
          </a:xfrm>
          <a:prstGeom prst="rect">
            <a:avLst/>
          </a:prstGeom>
          <a:noFill/>
        </p:spPr>
        <p:txBody>
          <a:bodyPr wrap="square" rtlCol="0">
            <a:spAutoFit/>
          </a:bodyPr>
          <a:lstStyle/>
          <a:p>
            <a:endParaRPr lang="en-GB" sz="1050" dirty="0"/>
          </a:p>
          <a:p>
            <a:r>
              <a:rPr lang="en-GB" sz="1050" dirty="0"/>
              <a:t>#include "stm32f4xx.h"</a:t>
            </a:r>
          </a:p>
          <a:p>
            <a:endParaRPr lang="en-GB" sz="1050" dirty="0"/>
          </a:p>
          <a:p>
            <a:r>
              <a:rPr lang="en-GB" sz="1050" dirty="0"/>
              <a:t>#define LED_GREEN (12)</a:t>
            </a:r>
          </a:p>
          <a:p>
            <a:r>
              <a:rPr lang="en-GB" sz="1050" dirty="0"/>
              <a:t>#define LED_ORANGE (13)</a:t>
            </a:r>
          </a:p>
          <a:p>
            <a:r>
              <a:rPr lang="en-GB" sz="1050" dirty="0"/>
              <a:t>#define LED_RED (14)</a:t>
            </a:r>
          </a:p>
          <a:p>
            <a:r>
              <a:rPr lang="en-GB" sz="1050" dirty="0"/>
              <a:t>#define LED_BLUE (15)</a:t>
            </a:r>
          </a:p>
          <a:p>
            <a:endParaRPr lang="en-GB" sz="1050" dirty="0"/>
          </a:p>
          <a:p>
            <a:r>
              <a:rPr lang="en-GB" sz="1050" dirty="0"/>
              <a:t>void ms_delay(int ms);</a:t>
            </a:r>
          </a:p>
          <a:p>
            <a:endParaRPr lang="en-GB" sz="1050" dirty="0"/>
          </a:p>
          <a:p>
            <a:r>
              <a:rPr lang="en-GB" sz="1050" dirty="0"/>
              <a:t>int main()</a:t>
            </a:r>
          </a:p>
          <a:p>
            <a:r>
              <a:rPr lang="en-GB" sz="1050" dirty="0"/>
              <a:t>{</a:t>
            </a:r>
          </a:p>
          <a:p>
            <a:r>
              <a:rPr lang="en-GB" sz="1050" dirty="0"/>
              <a:t>    // |= is a bitwise OR and assignment i.e. it sets the status of a bit, without changing the other bits</a:t>
            </a:r>
          </a:p>
          <a:p>
            <a:r>
              <a:rPr lang="en-GB" sz="1050" dirty="0"/>
              <a:t>    RCC-&gt;AHB1ENR |= RCC_AHB1ENR_GPIODEN;  // enable the clock to GPIO</a:t>
            </a:r>
          </a:p>
          <a:p>
            <a:r>
              <a:rPr lang="en-GB" sz="1050" dirty="0"/>
              <a:t>    GPIOD-&gt;MODER |= GPIO_MODER_MODER12_0; // set pin 12 to be general purpose output</a:t>
            </a:r>
          </a:p>
          <a:p>
            <a:r>
              <a:rPr lang="en-GB" sz="1050" dirty="0"/>
              <a:t>    GPIOD-&gt;MODER |= GPIO_MODER_MODER13_0; // set pin 13 to be general purpose output</a:t>
            </a:r>
          </a:p>
          <a:p>
            <a:r>
              <a:rPr lang="en-GB" sz="1050" dirty="0"/>
              <a:t>    GPIOD-&gt;MODER |= GPIO_MODER_MODER14_0; // set pin 14 to be general purpose output</a:t>
            </a:r>
          </a:p>
          <a:p>
            <a:r>
              <a:rPr lang="en-GB" sz="1050" dirty="0"/>
              <a:t>    GPIOD-&gt;MODER |= GPIO_MODER_MODER15_0; // set pin 15 to be general purpose output</a:t>
            </a:r>
          </a:p>
          <a:p>
            <a:endParaRPr lang="en-GB" sz="1050" dirty="0"/>
          </a:p>
          <a:p>
            <a:r>
              <a:rPr lang="en-GB" sz="1050" dirty="0"/>
              <a:t>    while (1) {</a:t>
            </a:r>
          </a:p>
          <a:p>
            <a:r>
              <a:rPr lang="en-GB" sz="1050" dirty="0"/>
              <a:t>        ms_delay(2000);</a:t>
            </a:r>
          </a:p>
          <a:p>
            <a:endParaRPr lang="en-GB" sz="1050" dirty="0"/>
          </a:p>
          <a:p>
            <a:r>
              <a:rPr lang="en-GB" sz="1050" dirty="0"/>
              <a:t>        // GPIOD-&gt;ODR is a 16-bit register</a:t>
            </a:r>
          </a:p>
          <a:p>
            <a:r>
              <a:rPr lang="en-GB" sz="1050" dirty="0"/>
              <a:t>        // ^= is a bitwise XOR and assignment i.e. it toggles the status of the bits</a:t>
            </a:r>
          </a:p>
          <a:p>
            <a:r>
              <a:rPr lang="en-GB" sz="1050" dirty="0"/>
              <a:t>        // 1&lt;&lt;12 is 1 left shifted by 12 i.e. 0b1000000000000</a:t>
            </a:r>
          </a:p>
          <a:p>
            <a:r>
              <a:rPr lang="en-GB" sz="1050" dirty="0"/>
              <a:t>        GPIOD-&gt;ODR ^= 0b1000000000000; // Green LED</a:t>
            </a:r>
          </a:p>
          <a:p>
            <a:r>
              <a:rPr lang="en-GB" sz="1050" dirty="0"/>
              <a:t>        GPIOD-&gt;ODR ^= (1&lt;&lt;LED_ORANGE);</a:t>
            </a:r>
          </a:p>
          <a:p>
            <a:r>
              <a:rPr lang="en-GB" sz="1050" dirty="0"/>
              <a:t>        GPIOD-&gt;ODR ^= (1&lt;&lt;LED_RED);</a:t>
            </a:r>
          </a:p>
          <a:p>
            <a:r>
              <a:rPr lang="en-GB" sz="1050" dirty="0"/>
              <a:t>        GPIOD-&gt;ODR ^= (1&lt;&lt;LED_BLUE);</a:t>
            </a:r>
          </a:p>
          <a:p>
            <a:r>
              <a:rPr lang="en-GB" sz="1050" dirty="0"/>
              <a:t>    }</a:t>
            </a:r>
          </a:p>
          <a:p>
            <a:r>
              <a:rPr lang="en-GB" sz="1050" dirty="0"/>
              <a:t>    </a:t>
            </a:r>
          </a:p>
          <a:p>
            <a:r>
              <a:rPr lang="en-GB" sz="1050" dirty="0"/>
              <a:t>    return 0;</a:t>
            </a:r>
          </a:p>
          <a:p>
            <a:r>
              <a:rPr lang="en-GB" sz="1050" dirty="0"/>
              <a:t>}</a:t>
            </a:r>
          </a:p>
          <a:p>
            <a:endParaRPr lang="en-GB" sz="1050" dirty="0"/>
          </a:p>
          <a:p>
            <a:r>
              <a:rPr lang="en-GB" sz="1050" dirty="0"/>
              <a:t>void ms_delay(int ms)</a:t>
            </a:r>
          </a:p>
          <a:p>
            <a:r>
              <a:rPr lang="en-GB" sz="1050" dirty="0"/>
              <a:t>{</a:t>
            </a:r>
          </a:p>
          <a:p>
            <a:r>
              <a:rPr lang="en-GB" sz="1050" dirty="0"/>
              <a:t>   while (ms-- &gt; 0) {</a:t>
            </a:r>
          </a:p>
          <a:p>
            <a:r>
              <a:rPr lang="en-GB" sz="1050" dirty="0"/>
              <a:t>       volatile int x = 500; // volatile so that x is not removed by compiler due to optimisation</a:t>
            </a:r>
          </a:p>
          <a:p>
            <a:r>
              <a:rPr lang="en-GB" sz="1050" dirty="0"/>
              <a:t>       while (x-- &gt; 0)</a:t>
            </a:r>
          </a:p>
          <a:p>
            <a:r>
              <a:rPr lang="en-GB" sz="1050" dirty="0"/>
              <a:t>           __asm("nop"); // inline assembly code for nop i.e. no operation</a:t>
            </a:r>
          </a:p>
          <a:p>
            <a:r>
              <a:rPr lang="en-GB" sz="1050" dirty="0"/>
              <a:t>   }</a:t>
            </a:r>
          </a:p>
          <a:p>
            <a:r>
              <a:rPr lang="en-GB" sz="1050" dirty="0"/>
              <a:t>}</a:t>
            </a:r>
          </a:p>
        </p:txBody>
      </p:sp>
    </p:spTree>
    <p:extLst>
      <p:ext uri="{BB962C8B-B14F-4D97-AF65-F5344CB8AC3E}">
        <p14:creationId xmlns:p14="http://schemas.microsoft.com/office/powerpoint/2010/main" val="488386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50019-1744-4AB0-9812-3EBB6872811E}"/>
              </a:ext>
            </a:extLst>
          </p:cNvPr>
          <p:cNvSpPr>
            <a:spLocks noGrp="1"/>
          </p:cNvSpPr>
          <p:nvPr>
            <p:ph type="title"/>
          </p:nvPr>
        </p:nvSpPr>
        <p:spPr/>
        <p:txBody>
          <a:bodyPr/>
          <a:lstStyle/>
          <a:p>
            <a:r>
              <a:rPr lang="en-GB" dirty="0"/>
              <a:t>Different boards	</a:t>
            </a:r>
          </a:p>
        </p:txBody>
      </p:sp>
      <p:sp>
        <p:nvSpPr>
          <p:cNvPr id="3" name="Content Placeholder 2">
            <a:extLst>
              <a:ext uri="{FF2B5EF4-FFF2-40B4-BE49-F238E27FC236}">
                <a16:creationId xmlns:a16="http://schemas.microsoft.com/office/drawing/2014/main" id="{35686C22-1CB0-4F9D-B611-9A49801A7300}"/>
              </a:ext>
            </a:extLst>
          </p:cNvPr>
          <p:cNvSpPr>
            <a:spLocks noGrp="1"/>
          </p:cNvSpPr>
          <p:nvPr>
            <p:ph idx="1"/>
          </p:nvPr>
        </p:nvSpPr>
        <p:spPr/>
        <p:txBody>
          <a:bodyPr/>
          <a:lstStyle/>
          <a:p>
            <a:r>
              <a:rPr lang="en-GB" dirty="0"/>
              <a:t>If you are attempting the CMSIS Blinky on a different development board, then you will need to add those board settings to the platformio.ini file and also make changes to the source code for the different pin numbers and GPIO port registers.</a:t>
            </a:r>
          </a:p>
          <a:p>
            <a:r>
              <a:rPr lang="en-GB" dirty="0"/>
              <a:t>To get more information on the pinout for your development board you will need to refer to the documentation for your board.</a:t>
            </a:r>
          </a:p>
          <a:p>
            <a:endParaRPr lang="en-GB" dirty="0"/>
          </a:p>
        </p:txBody>
      </p:sp>
    </p:spTree>
    <p:extLst>
      <p:ext uri="{BB962C8B-B14F-4D97-AF65-F5344CB8AC3E}">
        <p14:creationId xmlns:p14="http://schemas.microsoft.com/office/powerpoint/2010/main" val="317636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94D6-653A-45DA-AB40-318EA9242DDC}"/>
              </a:ext>
            </a:extLst>
          </p:cNvPr>
          <p:cNvSpPr>
            <a:spLocks noGrp="1"/>
          </p:cNvSpPr>
          <p:nvPr>
            <p:ph type="title"/>
          </p:nvPr>
        </p:nvSpPr>
        <p:spPr/>
        <p:txBody>
          <a:bodyPr/>
          <a:lstStyle/>
          <a:p>
            <a:r>
              <a:rPr lang="en-GB" dirty="0"/>
              <a:t>Register settings with CMSIS</a:t>
            </a:r>
          </a:p>
        </p:txBody>
      </p:sp>
      <p:sp>
        <p:nvSpPr>
          <p:cNvPr id="3" name="Content Placeholder 2">
            <a:extLst>
              <a:ext uri="{FF2B5EF4-FFF2-40B4-BE49-F238E27FC236}">
                <a16:creationId xmlns:a16="http://schemas.microsoft.com/office/drawing/2014/main" id="{B873EA1B-11FE-479D-B7F9-793F9A836AA1}"/>
              </a:ext>
            </a:extLst>
          </p:cNvPr>
          <p:cNvSpPr>
            <a:spLocks noGrp="1"/>
          </p:cNvSpPr>
          <p:nvPr>
            <p:ph idx="1"/>
          </p:nvPr>
        </p:nvSpPr>
        <p:spPr/>
        <p:txBody>
          <a:bodyPr>
            <a:normAutofit fontScale="85000" lnSpcReduction="20000"/>
          </a:bodyPr>
          <a:lstStyle/>
          <a:p>
            <a:r>
              <a:rPr lang="en-GB" dirty="0"/>
              <a:t>If you want to learn more about the GPIO register settings, you can have a look at the reference manual for your particular board / micro.</a:t>
            </a:r>
          </a:p>
          <a:p>
            <a:r>
              <a:rPr lang="en-GB" dirty="0"/>
              <a:t>For example:</a:t>
            </a:r>
          </a:p>
          <a:p>
            <a:r>
              <a:rPr lang="en-GB" dirty="0"/>
              <a:t>For F407VG, see Chapter 8.4 in this manual for GPIO register settings:</a:t>
            </a:r>
          </a:p>
          <a:p>
            <a:pPr lvl="1"/>
            <a:r>
              <a:rPr lang="en-GB" dirty="0">
                <a:hlinkClick r:id="rId2"/>
              </a:rPr>
              <a:t>https://www.st.com/resource/en/reference_manual/dm00031020-stm32f405-415-stm32f407-417-stm32f427-437-and-stm32f429-439-advanced-arm-based-32-bit-mcus-stmicroelectronics.pdf</a:t>
            </a:r>
            <a:endParaRPr lang="en-GB" dirty="0"/>
          </a:p>
          <a:p>
            <a:r>
              <a:rPr lang="en-GB" dirty="0"/>
              <a:t>For F446RE, see Chapter 7.4 in this manual for GPIO register settings:</a:t>
            </a:r>
          </a:p>
          <a:p>
            <a:pPr lvl="1"/>
            <a:r>
              <a:rPr lang="en-GB" dirty="0">
                <a:hlinkClick r:id="rId3"/>
              </a:rPr>
              <a:t>https://www.st.com/resource/en/reference_manual/dm00135183-stm32f446xx-advanced-arm-based-32-bit-mcus-stmicroelectronics.pdf</a:t>
            </a:r>
            <a:endParaRPr lang="en-GB" dirty="0"/>
          </a:p>
          <a:p>
            <a:r>
              <a:rPr lang="en-GB" dirty="0"/>
              <a:t>There are also a few handy links to 3</a:t>
            </a:r>
            <a:r>
              <a:rPr lang="en-GB" baseline="30000" dirty="0"/>
              <a:t>rd</a:t>
            </a:r>
            <a:r>
              <a:rPr lang="en-GB" dirty="0"/>
              <a:t> party tutorials on Moodle about GPIO settings with CMSIS, I like these tutorials for some of the ‘bare-metal’ theory:</a:t>
            </a:r>
          </a:p>
          <a:p>
            <a:pPr lvl="2"/>
            <a:r>
              <a:rPr lang="en-GB" dirty="0">
                <a:hlinkClick r:id="rId4"/>
              </a:rPr>
              <a:t>https://newbiehack.com/categories/newbiehack-tutorial-ARM-Video6-GPIOSetupInCode-nomenu</a:t>
            </a:r>
            <a:endParaRPr lang="en-GB" dirty="0"/>
          </a:p>
          <a:p>
            <a:pPr lvl="2"/>
            <a:r>
              <a:rPr lang="en-GB" dirty="0">
                <a:hlinkClick r:id="rId5"/>
              </a:rPr>
              <a:t>https://newbiehack.com/categories/newbiehack-tutorial-ARM-Video7-GPIOSetupInCode-nomenu</a:t>
            </a:r>
            <a:endParaRPr lang="en-GB" dirty="0"/>
          </a:p>
          <a:p>
            <a:pPr lvl="2"/>
            <a:r>
              <a:rPr lang="en-GB" dirty="0">
                <a:hlinkClick r:id="rId6"/>
              </a:rPr>
              <a:t>https://newbiehack.com/categories/newbiehack-tutorial-ARM-Video8-GPIOSetupInCode-nomenu</a:t>
            </a:r>
            <a:endParaRPr lang="en-GB" dirty="0"/>
          </a:p>
          <a:p>
            <a:endParaRPr lang="en-GB" dirty="0"/>
          </a:p>
          <a:p>
            <a:endParaRPr lang="en-GB" dirty="0"/>
          </a:p>
        </p:txBody>
      </p:sp>
    </p:spTree>
    <p:extLst>
      <p:ext uri="{BB962C8B-B14F-4D97-AF65-F5344CB8AC3E}">
        <p14:creationId xmlns:p14="http://schemas.microsoft.com/office/powerpoint/2010/main" val="4247608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160C-AFF4-43D7-A738-9BBA0CA27D7D}"/>
              </a:ext>
            </a:extLst>
          </p:cNvPr>
          <p:cNvSpPr>
            <a:spLocks noGrp="1"/>
          </p:cNvSpPr>
          <p:nvPr>
            <p:ph type="title"/>
          </p:nvPr>
        </p:nvSpPr>
        <p:spPr/>
        <p:txBody>
          <a:bodyPr/>
          <a:lstStyle/>
          <a:p>
            <a:r>
              <a:rPr lang="en-GB" dirty="0"/>
              <a:t>Activity 1 – CMSIS Blinky</a:t>
            </a:r>
          </a:p>
        </p:txBody>
      </p:sp>
      <p:sp>
        <p:nvSpPr>
          <p:cNvPr id="3" name="Content Placeholder 2">
            <a:extLst>
              <a:ext uri="{FF2B5EF4-FFF2-40B4-BE49-F238E27FC236}">
                <a16:creationId xmlns:a16="http://schemas.microsoft.com/office/drawing/2014/main" id="{C81F16A5-E56A-4232-9D18-DEA535B97269}"/>
              </a:ext>
            </a:extLst>
          </p:cNvPr>
          <p:cNvSpPr>
            <a:spLocks noGrp="1"/>
          </p:cNvSpPr>
          <p:nvPr>
            <p:ph idx="1"/>
          </p:nvPr>
        </p:nvSpPr>
        <p:spPr/>
        <p:txBody>
          <a:bodyPr/>
          <a:lstStyle/>
          <a:p>
            <a:r>
              <a:rPr lang="en-GB" dirty="0"/>
              <a:t>Make the LEDs light up in a different order e.g.</a:t>
            </a:r>
          </a:p>
          <a:p>
            <a:r>
              <a:rPr lang="en-GB" dirty="0"/>
              <a:t>Green + Orange + Red + Blue</a:t>
            </a:r>
          </a:p>
          <a:p>
            <a:r>
              <a:rPr lang="en-GB" dirty="0"/>
              <a:t>Green only</a:t>
            </a:r>
          </a:p>
          <a:p>
            <a:r>
              <a:rPr lang="en-GB" dirty="0"/>
              <a:t>Orange only</a:t>
            </a:r>
          </a:p>
          <a:p>
            <a:r>
              <a:rPr lang="en-GB" dirty="0"/>
              <a:t>Red only</a:t>
            </a:r>
          </a:p>
          <a:p>
            <a:r>
              <a:rPr lang="en-GB" dirty="0"/>
              <a:t>Blue only</a:t>
            </a:r>
          </a:p>
          <a:p>
            <a:r>
              <a:rPr lang="en-GB" dirty="0"/>
              <a:t>Green + Orange + Red + Blue</a:t>
            </a:r>
          </a:p>
          <a:p>
            <a:r>
              <a:rPr lang="en-GB" dirty="0"/>
              <a:t>Then reverse order and repeat</a:t>
            </a:r>
          </a:p>
        </p:txBody>
      </p:sp>
      <p:pic>
        <p:nvPicPr>
          <p:cNvPr id="4" name="Picture 4" descr="Image result for cmsis">
            <a:extLst>
              <a:ext uri="{FF2B5EF4-FFF2-40B4-BE49-F238E27FC236}">
                <a16:creationId xmlns:a16="http://schemas.microsoft.com/office/drawing/2014/main" id="{B8C52DD3-7E48-463E-A6A0-C62DAEC4DE0A}"/>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923370" y="487906"/>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800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6D8C-94E4-4875-AC10-336020A4189A}"/>
              </a:ext>
            </a:extLst>
          </p:cNvPr>
          <p:cNvSpPr>
            <a:spLocks noGrp="1"/>
          </p:cNvSpPr>
          <p:nvPr>
            <p:ph type="title"/>
          </p:nvPr>
        </p:nvSpPr>
        <p:spPr>
          <a:xfrm>
            <a:off x="838200" y="365125"/>
            <a:ext cx="4392466" cy="1325563"/>
          </a:xfrm>
        </p:spPr>
        <p:txBody>
          <a:bodyPr/>
          <a:lstStyle/>
          <a:p>
            <a:r>
              <a:rPr lang="en-GB" dirty="0"/>
              <a:t>GitHub Integration</a:t>
            </a:r>
          </a:p>
        </p:txBody>
      </p:sp>
      <p:sp>
        <p:nvSpPr>
          <p:cNvPr id="3" name="Content Placeholder 2">
            <a:extLst>
              <a:ext uri="{FF2B5EF4-FFF2-40B4-BE49-F238E27FC236}">
                <a16:creationId xmlns:a16="http://schemas.microsoft.com/office/drawing/2014/main" id="{B3C88901-E505-4F56-B71A-EAD1EC37BB26}"/>
              </a:ext>
            </a:extLst>
          </p:cNvPr>
          <p:cNvSpPr>
            <a:spLocks noGrp="1"/>
          </p:cNvSpPr>
          <p:nvPr>
            <p:ph idx="1"/>
          </p:nvPr>
        </p:nvSpPr>
        <p:spPr/>
        <p:txBody>
          <a:bodyPr>
            <a:normAutofit fontScale="77500" lnSpcReduction="20000"/>
          </a:bodyPr>
          <a:lstStyle/>
          <a:p>
            <a:r>
              <a:rPr lang="en-GB" dirty="0"/>
              <a:t>VSCode has GitHub integration</a:t>
            </a:r>
          </a:p>
          <a:p>
            <a:r>
              <a:rPr lang="en-GB" dirty="0"/>
              <a:t>GitHub is a Version Control System</a:t>
            </a:r>
          </a:p>
          <a:p>
            <a:r>
              <a:rPr lang="en-GB" dirty="0"/>
              <a:t>Git is the command line language used for working with the version control system</a:t>
            </a:r>
          </a:p>
          <a:p>
            <a:r>
              <a:rPr lang="en-GB" dirty="0"/>
              <a:t>Let’s create a new remote source code repository for all of your 7058CEM work</a:t>
            </a:r>
          </a:p>
          <a:p>
            <a:r>
              <a:rPr lang="en-GB" dirty="0"/>
              <a:t>You should all have been added to our GitHub Coventry University organisation for 7058CEM – login with your normal username and password</a:t>
            </a:r>
          </a:p>
          <a:p>
            <a:r>
              <a:rPr lang="en-GB" dirty="0"/>
              <a:t>Create a new repository </a:t>
            </a:r>
            <a:r>
              <a:rPr lang="en-GB" b="1" dirty="0"/>
              <a:t>inside </a:t>
            </a:r>
            <a:r>
              <a:rPr lang="en-GB" dirty="0"/>
              <a:t>our 7058CEM organisation here:</a:t>
            </a:r>
          </a:p>
          <a:p>
            <a:pPr lvl="1"/>
            <a:r>
              <a:rPr lang="en-GB" dirty="0">
                <a:hlinkClick r:id="rId2"/>
              </a:rPr>
              <a:t>https://github.coventry.ac.uk/7058cem-2021sepjan</a:t>
            </a:r>
            <a:endParaRPr lang="en-GB" dirty="0"/>
          </a:p>
          <a:p>
            <a:r>
              <a:rPr lang="en-GB" dirty="0"/>
              <a:t>Name your repository such as: ‘&lt;your_username&gt;-tutorial-work’</a:t>
            </a:r>
          </a:p>
          <a:p>
            <a:r>
              <a:rPr lang="en-GB" dirty="0"/>
              <a:t>Make sure your repository is </a:t>
            </a:r>
            <a:r>
              <a:rPr lang="en-GB" b="1" dirty="0"/>
              <a:t>private</a:t>
            </a:r>
          </a:p>
          <a:p>
            <a:r>
              <a:rPr lang="en-GB" dirty="0"/>
              <a:t>For example:</a:t>
            </a:r>
          </a:p>
          <a:p>
            <a:pPr lvl="1"/>
            <a:r>
              <a:rPr lang="en-GB" dirty="0">
                <a:hlinkClick r:id="rId3"/>
              </a:rPr>
              <a:t>https://github.coventry.ac.uk/7058cem-2021sepjan/aa6164-tutorial-work</a:t>
            </a:r>
            <a:endParaRPr lang="en-GB" dirty="0"/>
          </a:p>
        </p:txBody>
      </p:sp>
      <p:pic>
        <p:nvPicPr>
          <p:cNvPr id="7170" name="Picture 2" descr="Image result for github">
            <a:extLst>
              <a:ext uri="{FF2B5EF4-FFF2-40B4-BE49-F238E27FC236}">
                <a16:creationId xmlns:a16="http://schemas.microsoft.com/office/drawing/2014/main" id="{BBF543FB-488F-4DBB-9CE1-C36AE422D7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1155" y="681037"/>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git">
            <a:extLst>
              <a:ext uri="{FF2B5EF4-FFF2-40B4-BE49-F238E27FC236}">
                <a16:creationId xmlns:a16="http://schemas.microsoft.com/office/drawing/2014/main" id="{1FDF70CC-7C08-436C-A73F-5564A66749E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843225" y="681037"/>
            <a:ext cx="2155371" cy="8997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C9A92B-45C2-42F4-AC8A-E29030EEA658}"/>
              </a:ext>
            </a:extLst>
          </p:cNvPr>
          <p:cNvSpPr txBox="1"/>
          <p:nvPr/>
        </p:nvSpPr>
        <p:spPr>
          <a:xfrm>
            <a:off x="9169894" y="4109520"/>
            <a:ext cx="2112885"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Change your cohort number if required!</a:t>
            </a:r>
          </a:p>
        </p:txBody>
      </p:sp>
      <p:cxnSp>
        <p:nvCxnSpPr>
          <p:cNvPr id="6" name="Straight Arrow Connector 5">
            <a:extLst>
              <a:ext uri="{FF2B5EF4-FFF2-40B4-BE49-F238E27FC236}">
                <a16:creationId xmlns:a16="http://schemas.microsoft.com/office/drawing/2014/main" id="{93FE2D39-A615-4EA2-BD30-88B162069CD1}"/>
              </a:ext>
            </a:extLst>
          </p:cNvPr>
          <p:cNvCxnSpPr>
            <a:cxnSpLocks/>
            <a:stCxn id="4" idx="1"/>
          </p:cNvCxnSpPr>
          <p:nvPr/>
        </p:nvCxnSpPr>
        <p:spPr>
          <a:xfrm flipH="1" flipV="1">
            <a:off x="6835806" y="4305670"/>
            <a:ext cx="2334088" cy="1270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10D5E93-3315-445E-BAAA-6B14542A1F7D}"/>
              </a:ext>
            </a:extLst>
          </p:cNvPr>
          <p:cNvSpPr txBox="1"/>
          <p:nvPr/>
        </p:nvSpPr>
        <p:spPr>
          <a:xfrm>
            <a:off x="4643021" y="6161354"/>
            <a:ext cx="545088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Use &lt;your_username&gt;-tutorial-work for your repository </a:t>
            </a:r>
          </a:p>
        </p:txBody>
      </p:sp>
      <p:cxnSp>
        <p:nvCxnSpPr>
          <p:cNvPr id="12" name="Straight Arrow Connector 11">
            <a:extLst>
              <a:ext uri="{FF2B5EF4-FFF2-40B4-BE49-F238E27FC236}">
                <a16:creationId xmlns:a16="http://schemas.microsoft.com/office/drawing/2014/main" id="{E7140DF1-3E9D-4AFA-81D0-0129DB0F7AAB}"/>
              </a:ext>
            </a:extLst>
          </p:cNvPr>
          <p:cNvCxnSpPr>
            <a:cxnSpLocks/>
            <a:stCxn id="11" idx="0"/>
          </p:cNvCxnSpPr>
          <p:nvPr/>
        </p:nvCxnSpPr>
        <p:spPr>
          <a:xfrm flipH="1" flipV="1">
            <a:off x="7208667" y="5817020"/>
            <a:ext cx="159799" cy="3443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7269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CAA784-D724-49E7-842C-6C9F4F6F3B1C}"/>
              </a:ext>
            </a:extLst>
          </p:cNvPr>
          <p:cNvPicPr>
            <a:picLocks noChangeAspect="1"/>
          </p:cNvPicPr>
          <p:nvPr/>
        </p:nvPicPr>
        <p:blipFill>
          <a:blip r:embed="rId2"/>
          <a:stretch>
            <a:fillRect/>
          </a:stretch>
        </p:blipFill>
        <p:spPr>
          <a:xfrm>
            <a:off x="956545" y="323416"/>
            <a:ext cx="10278909" cy="6211167"/>
          </a:xfrm>
          <a:prstGeom prst="rect">
            <a:avLst/>
          </a:prstGeom>
        </p:spPr>
      </p:pic>
      <p:sp>
        <p:nvSpPr>
          <p:cNvPr id="5" name="Oval 4">
            <a:extLst>
              <a:ext uri="{FF2B5EF4-FFF2-40B4-BE49-F238E27FC236}">
                <a16:creationId xmlns:a16="http://schemas.microsoft.com/office/drawing/2014/main" id="{3985F0C4-6465-48ED-8B7C-CD56AA48C1AE}"/>
              </a:ext>
            </a:extLst>
          </p:cNvPr>
          <p:cNvSpPr/>
          <p:nvPr/>
        </p:nvSpPr>
        <p:spPr>
          <a:xfrm>
            <a:off x="9969623" y="3542189"/>
            <a:ext cx="1438183" cy="585927"/>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B8B005C6-F851-4CCF-BF48-9B2FD067B437}"/>
              </a:ext>
            </a:extLst>
          </p:cNvPr>
          <p:cNvCxnSpPr/>
          <p:nvPr/>
        </p:nvCxnSpPr>
        <p:spPr>
          <a:xfrm flipH="1" flipV="1">
            <a:off x="11150353" y="4128116"/>
            <a:ext cx="514905" cy="594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889E37FD-3B8D-4DBE-ACA1-A70E5517533F}"/>
              </a:ext>
            </a:extLst>
          </p:cNvPr>
          <p:cNvSpPr/>
          <p:nvPr/>
        </p:nvSpPr>
        <p:spPr>
          <a:xfrm>
            <a:off x="3382392" y="292962"/>
            <a:ext cx="985422" cy="381741"/>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D6119DD1-5B90-45CA-BD94-0AD01C6FC19B}"/>
              </a:ext>
            </a:extLst>
          </p:cNvPr>
          <p:cNvCxnSpPr>
            <a:cxnSpLocks/>
          </p:cNvCxnSpPr>
          <p:nvPr/>
        </p:nvCxnSpPr>
        <p:spPr>
          <a:xfrm flipV="1">
            <a:off x="3875103" y="782713"/>
            <a:ext cx="1" cy="4956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21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1FCB95-7BFA-4678-987D-E00B3303DB6F}"/>
              </a:ext>
            </a:extLst>
          </p:cNvPr>
          <p:cNvPicPr>
            <a:picLocks noChangeAspect="1"/>
          </p:cNvPicPr>
          <p:nvPr/>
        </p:nvPicPr>
        <p:blipFill>
          <a:blip r:embed="rId2"/>
          <a:stretch>
            <a:fillRect/>
          </a:stretch>
        </p:blipFill>
        <p:spPr>
          <a:xfrm>
            <a:off x="2456942" y="137653"/>
            <a:ext cx="7278116" cy="6582694"/>
          </a:xfrm>
          <a:prstGeom prst="rect">
            <a:avLst/>
          </a:prstGeom>
        </p:spPr>
      </p:pic>
      <p:cxnSp>
        <p:nvCxnSpPr>
          <p:cNvPr id="6" name="Straight Arrow Connector 5">
            <a:extLst>
              <a:ext uri="{FF2B5EF4-FFF2-40B4-BE49-F238E27FC236}">
                <a16:creationId xmlns:a16="http://schemas.microsoft.com/office/drawing/2014/main" id="{F9343548-0ECE-4B34-8E78-7FC92631491C}"/>
              </a:ext>
            </a:extLst>
          </p:cNvPr>
          <p:cNvCxnSpPr>
            <a:cxnSpLocks/>
          </p:cNvCxnSpPr>
          <p:nvPr/>
        </p:nvCxnSpPr>
        <p:spPr>
          <a:xfrm flipV="1">
            <a:off x="1518082" y="1681398"/>
            <a:ext cx="1057168" cy="53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5CE8E3A-909B-45A2-AD5C-D6BF58CD77AC}"/>
              </a:ext>
            </a:extLst>
          </p:cNvPr>
          <p:cNvSpPr/>
          <p:nvPr/>
        </p:nvSpPr>
        <p:spPr>
          <a:xfrm>
            <a:off x="2575249" y="6092890"/>
            <a:ext cx="1819469" cy="554491"/>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FFE1E47F-291B-4B2D-A3C7-298A59F623AC}"/>
              </a:ext>
            </a:extLst>
          </p:cNvPr>
          <p:cNvCxnSpPr>
            <a:cxnSpLocks/>
          </p:cNvCxnSpPr>
          <p:nvPr/>
        </p:nvCxnSpPr>
        <p:spPr>
          <a:xfrm flipH="1" flipV="1">
            <a:off x="4513026" y="6428024"/>
            <a:ext cx="1133172" cy="793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359FD5D-7A15-44E6-999B-9CEA5965C87F}"/>
              </a:ext>
            </a:extLst>
          </p:cNvPr>
          <p:cNvCxnSpPr>
            <a:cxnSpLocks/>
          </p:cNvCxnSpPr>
          <p:nvPr/>
        </p:nvCxnSpPr>
        <p:spPr>
          <a:xfrm flipH="1">
            <a:off x="7687412" y="1708318"/>
            <a:ext cx="1074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8367DC5E-BB7C-4F57-8292-F093750F5EB7}"/>
              </a:ext>
            </a:extLst>
          </p:cNvPr>
          <p:cNvSpPr/>
          <p:nvPr/>
        </p:nvSpPr>
        <p:spPr>
          <a:xfrm>
            <a:off x="2760955" y="1473694"/>
            <a:ext cx="2059619"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0657824-1D62-4B97-B5F5-506FEC0F74C6}"/>
              </a:ext>
            </a:extLst>
          </p:cNvPr>
          <p:cNvSpPr/>
          <p:nvPr/>
        </p:nvSpPr>
        <p:spPr>
          <a:xfrm>
            <a:off x="4955219" y="1466296"/>
            <a:ext cx="2528657"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3BCCA1BC-FC19-419C-B998-09EB3B40FEB3}"/>
              </a:ext>
            </a:extLst>
          </p:cNvPr>
          <p:cNvSpPr/>
          <p:nvPr/>
        </p:nvSpPr>
        <p:spPr>
          <a:xfrm>
            <a:off x="2575249" y="4126849"/>
            <a:ext cx="3958716" cy="426128"/>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id="{DACB236E-CA64-492A-AA36-89FDB6B2DBC2}"/>
              </a:ext>
            </a:extLst>
          </p:cNvPr>
          <p:cNvCxnSpPr>
            <a:cxnSpLocks/>
          </p:cNvCxnSpPr>
          <p:nvPr/>
        </p:nvCxnSpPr>
        <p:spPr>
          <a:xfrm flipH="1">
            <a:off x="6652273" y="4363033"/>
            <a:ext cx="122478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818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B8442-C387-4E9F-BD42-C98820CF32C1}"/>
              </a:ext>
            </a:extLst>
          </p:cNvPr>
          <p:cNvPicPr>
            <a:picLocks noChangeAspect="1"/>
          </p:cNvPicPr>
          <p:nvPr/>
        </p:nvPicPr>
        <p:blipFill>
          <a:blip r:embed="rId2"/>
          <a:stretch>
            <a:fillRect/>
          </a:stretch>
        </p:blipFill>
        <p:spPr>
          <a:xfrm>
            <a:off x="562207" y="0"/>
            <a:ext cx="11067585" cy="6858000"/>
          </a:xfrm>
          <a:prstGeom prst="rect">
            <a:avLst/>
          </a:prstGeom>
        </p:spPr>
      </p:pic>
      <p:sp>
        <p:nvSpPr>
          <p:cNvPr id="6" name="Oval 5">
            <a:extLst>
              <a:ext uri="{FF2B5EF4-FFF2-40B4-BE49-F238E27FC236}">
                <a16:creationId xmlns:a16="http://schemas.microsoft.com/office/drawing/2014/main" id="{D9EC14FE-BD82-40A9-93D0-514F8DA1F083}"/>
              </a:ext>
            </a:extLst>
          </p:cNvPr>
          <p:cNvSpPr/>
          <p:nvPr/>
        </p:nvSpPr>
        <p:spPr>
          <a:xfrm>
            <a:off x="9783192" y="3429001"/>
            <a:ext cx="710214" cy="450542"/>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66A2CA67-6B3A-4794-8F5F-855ACE2B831F}"/>
              </a:ext>
            </a:extLst>
          </p:cNvPr>
          <p:cNvCxnSpPr>
            <a:cxnSpLocks/>
          </p:cNvCxnSpPr>
          <p:nvPr/>
        </p:nvCxnSpPr>
        <p:spPr>
          <a:xfrm flipH="1" flipV="1">
            <a:off x="10505542" y="3839889"/>
            <a:ext cx="458380" cy="2793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825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C6E3-7393-43EF-927F-2C5FF5DA8EFC}"/>
              </a:ext>
            </a:extLst>
          </p:cNvPr>
          <p:cNvSpPr>
            <a:spLocks noGrp="1"/>
          </p:cNvSpPr>
          <p:nvPr>
            <p:ph type="title"/>
          </p:nvPr>
        </p:nvSpPr>
        <p:spPr/>
        <p:txBody>
          <a:bodyPr/>
          <a:lstStyle/>
          <a:p>
            <a:r>
              <a:rPr lang="en-GB" dirty="0"/>
              <a:t>Local Repository</a:t>
            </a:r>
          </a:p>
        </p:txBody>
      </p:sp>
      <p:sp>
        <p:nvSpPr>
          <p:cNvPr id="3" name="Content Placeholder 2">
            <a:extLst>
              <a:ext uri="{FF2B5EF4-FFF2-40B4-BE49-F238E27FC236}">
                <a16:creationId xmlns:a16="http://schemas.microsoft.com/office/drawing/2014/main" id="{C857F77D-B59B-4EED-B376-CBC078C49E78}"/>
              </a:ext>
            </a:extLst>
          </p:cNvPr>
          <p:cNvSpPr>
            <a:spLocks noGrp="1"/>
          </p:cNvSpPr>
          <p:nvPr>
            <p:ph idx="1"/>
          </p:nvPr>
        </p:nvSpPr>
        <p:spPr>
          <a:xfrm>
            <a:off x="838200" y="1555032"/>
            <a:ext cx="7126199" cy="4351338"/>
          </a:xfrm>
        </p:spPr>
        <p:txBody>
          <a:bodyPr>
            <a:normAutofit/>
          </a:bodyPr>
          <a:lstStyle/>
          <a:p>
            <a:r>
              <a:rPr lang="en-GB" sz="2400" dirty="0"/>
              <a:t>In VSCode click the Source Control tab </a:t>
            </a:r>
            <a:r>
              <a:rPr lang="en-GB" sz="2400" dirty="0">
                <a:sym typeface="Wingdings" panose="05000000000000000000" pitchFamily="2" charset="2"/>
              </a:rPr>
              <a:t> </a:t>
            </a:r>
            <a:r>
              <a:rPr lang="en-GB" sz="2400" dirty="0"/>
              <a:t>Initialize Repository </a:t>
            </a:r>
            <a:r>
              <a:rPr lang="en-GB" sz="2400" dirty="0">
                <a:sym typeface="Wingdings" panose="05000000000000000000" pitchFamily="2" charset="2"/>
              </a:rPr>
              <a:t> Navigate </a:t>
            </a:r>
            <a:r>
              <a:rPr lang="en-GB" sz="2400" b="1" dirty="0">
                <a:sym typeface="Wingdings" panose="05000000000000000000" pitchFamily="2" charset="2"/>
              </a:rPr>
              <a:t>up-one-level</a:t>
            </a:r>
            <a:r>
              <a:rPr lang="en-GB" sz="2400" dirty="0">
                <a:sym typeface="Wingdings" panose="05000000000000000000" pitchFamily="2" charset="2"/>
              </a:rPr>
              <a:t> so that you are in the PIO Projects directory  Initialize Repository e.g.</a:t>
            </a:r>
          </a:p>
          <a:p>
            <a:r>
              <a:rPr lang="en-GB" sz="2400" dirty="0"/>
              <a:t>C:\Users\Chris\Documents\PlatformIO\Projects</a:t>
            </a:r>
          </a:p>
          <a:p>
            <a:r>
              <a:rPr lang="en-GB" sz="2400" dirty="0"/>
              <a:t>Next we need to click the + icon next to each file to Stage Changes for all of our files</a:t>
            </a:r>
          </a:p>
          <a:p>
            <a:r>
              <a:rPr lang="en-GB" sz="2400" dirty="0"/>
              <a:t>Type a commit message and click the tick icon to perform a commit to your </a:t>
            </a:r>
            <a:r>
              <a:rPr lang="en-GB" sz="2400" b="1" dirty="0"/>
              <a:t>local</a:t>
            </a:r>
            <a:r>
              <a:rPr lang="en-GB" sz="2400" dirty="0"/>
              <a:t> repository</a:t>
            </a:r>
          </a:p>
          <a:p>
            <a:endParaRPr lang="en-GB" sz="2400" dirty="0"/>
          </a:p>
        </p:txBody>
      </p:sp>
      <p:sp>
        <p:nvSpPr>
          <p:cNvPr id="5" name="TextBox 4">
            <a:extLst>
              <a:ext uri="{FF2B5EF4-FFF2-40B4-BE49-F238E27FC236}">
                <a16:creationId xmlns:a16="http://schemas.microsoft.com/office/drawing/2014/main" id="{798D9A54-A1F2-49BC-9533-4096DB20F175}"/>
              </a:ext>
            </a:extLst>
          </p:cNvPr>
          <p:cNvSpPr txBox="1"/>
          <p:nvPr/>
        </p:nvSpPr>
        <p:spPr>
          <a:xfrm>
            <a:off x="5527229" y="985462"/>
            <a:ext cx="1901931"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Source control tab</a:t>
            </a:r>
          </a:p>
        </p:txBody>
      </p:sp>
      <p:cxnSp>
        <p:nvCxnSpPr>
          <p:cNvPr id="6" name="Straight Arrow Connector 5">
            <a:extLst>
              <a:ext uri="{FF2B5EF4-FFF2-40B4-BE49-F238E27FC236}">
                <a16:creationId xmlns:a16="http://schemas.microsoft.com/office/drawing/2014/main" id="{DE832488-3244-4C82-B195-EC312D67C5B0}"/>
              </a:ext>
            </a:extLst>
          </p:cNvPr>
          <p:cNvCxnSpPr>
            <a:cxnSpLocks/>
            <a:stCxn id="5" idx="3"/>
          </p:cNvCxnSpPr>
          <p:nvPr/>
        </p:nvCxnSpPr>
        <p:spPr>
          <a:xfrm>
            <a:off x="7429160" y="1170128"/>
            <a:ext cx="597969" cy="8050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8">
            <a:extLst>
              <a:ext uri="{FF2B5EF4-FFF2-40B4-BE49-F238E27FC236}">
                <a16:creationId xmlns:a16="http://schemas.microsoft.com/office/drawing/2014/main" id="{E70CEDF0-5D73-405A-8901-17A84B441F65}"/>
              </a:ext>
            </a:extLst>
          </p:cNvPr>
          <p:cNvPicPr>
            <a:picLocks noChangeAspect="1"/>
          </p:cNvPicPr>
          <p:nvPr/>
        </p:nvPicPr>
        <p:blipFill>
          <a:blip r:embed="rId3"/>
          <a:stretch>
            <a:fillRect/>
          </a:stretch>
        </p:blipFill>
        <p:spPr>
          <a:xfrm>
            <a:off x="8089860" y="1074572"/>
            <a:ext cx="3924640" cy="2354784"/>
          </a:xfrm>
          <a:prstGeom prst="rect">
            <a:avLst/>
          </a:prstGeom>
        </p:spPr>
      </p:pic>
      <p:sp>
        <p:nvSpPr>
          <p:cNvPr id="10" name="TextBox 9">
            <a:extLst>
              <a:ext uri="{FF2B5EF4-FFF2-40B4-BE49-F238E27FC236}">
                <a16:creationId xmlns:a16="http://schemas.microsoft.com/office/drawing/2014/main" id="{B822D486-0007-4B8A-8A50-D0FDBE1423A0}"/>
              </a:ext>
            </a:extLst>
          </p:cNvPr>
          <p:cNvSpPr txBox="1"/>
          <p:nvPr/>
        </p:nvSpPr>
        <p:spPr>
          <a:xfrm>
            <a:off x="8208225" y="432191"/>
            <a:ext cx="207550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Initialize Repository</a:t>
            </a:r>
          </a:p>
        </p:txBody>
      </p:sp>
      <p:cxnSp>
        <p:nvCxnSpPr>
          <p:cNvPr id="11" name="Straight Arrow Connector 10">
            <a:extLst>
              <a:ext uri="{FF2B5EF4-FFF2-40B4-BE49-F238E27FC236}">
                <a16:creationId xmlns:a16="http://schemas.microsoft.com/office/drawing/2014/main" id="{A5386F3E-AEF9-487F-ACB0-A07B8FC75608}"/>
              </a:ext>
            </a:extLst>
          </p:cNvPr>
          <p:cNvCxnSpPr>
            <a:cxnSpLocks/>
            <a:stCxn id="10" idx="3"/>
          </p:cNvCxnSpPr>
          <p:nvPr/>
        </p:nvCxnSpPr>
        <p:spPr>
          <a:xfrm>
            <a:off x="10283730" y="616857"/>
            <a:ext cx="361665" cy="3196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2" name="Picture 11">
            <a:extLst>
              <a:ext uri="{FF2B5EF4-FFF2-40B4-BE49-F238E27FC236}">
                <a16:creationId xmlns:a16="http://schemas.microsoft.com/office/drawing/2014/main" id="{5DACAC42-325A-4205-893C-CEB12098EFA3}"/>
              </a:ext>
            </a:extLst>
          </p:cNvPr>
          <p:cNvPicPr>
            <a:picLocks noChangeAspect="1"/>
          </p:cNvPicPr>
          <p:nvPr/>
        </p:nvPicPr>
        <p:blipFill>
          <a:blip r:embed="rId4"/>
          <a:stretch>
            <a:fillRect/>
          </a:stretch>
        </p:blipFill>
        <p:spPr>
          <a:xfrm>
            <a:off x="8089860" y="3702405"/>
            <a:ext cx="3901778" cy="2728196"/>
          </a:xfrm>
          <a:prstGeom prst="rect">
            <a:avLst/>
          </a:prstGeom>
        </p:spPr>
      </p:pic>
      <p:pic>
        <p:nvPicPr>
          <p:cNvPr id="13" name="Picture 12">
            <a:extLst>
              <a:ext uri="{FF2B5EF4-FFF2-40B4-BE49-F238E27FC236}">
                <a16:creationId xmlns:a16="http://schemas.microsoft.com/office/drawing/2014/main" id="{734AB061-6006-4CD0-9507-68E4D272C964}"/>
              </a:ext>
            </a:extLst>
          </p:cNvPr>
          <p:cNvPicPr>
            <a:picLocks noChangeAspect="1"/>
          </p:cNvPicPr>
          <p:nvPr/>
        </p:nvPicPr>
        <p:blipFill rotWithShape="1">
          <a:blip r:embed="rId5"/>
          <a:srcRect b="29486"/>
          <a:stretch/>
        </p:blipFill>
        <p:spPr>
          <a:xfrm>
            <a:off x="2931651" y="4989785"/>
            <a:ext cx="3269263" cy="1870016"/>
          </a:xfrm>
          <a:prstGeom prst="rect">
            <a:avLst/>
          </a:prstGeom>
        </p:spPr>
      </p:pic>
      <p:sp>
        <p:nvSpPr>
          <p:cNvPr id="17" name="TextBox 16">
            <a:extLst>
              <a:ext uri="{FF2B5EF4-FFF2-40B4-BE49-F238E27FC236}">
                <a16:creationId xmlns:a16="http://schemas.microsoft.com/office/drawing/2014/main" id="{88A60AAB-F987-453C-A7DE-DFB9A51F405C}"/>
              </a:ext>
            </a:extLst>
          </p:cNvPr>
          <p:cNvSpPr txBox="1"/>
          <p:nvPr/>
        </p:nvSpPr>
        <p:spPr>
          <a:xfrm>
            <a:off x="340496" y="5292159"/>
            <a:ext cx="2425792"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Type a commit message</a:t>
            </a:r>
          </a:p>
        </p:txBody>
      </p:sp>
      <p:cxnSp>
        <p:nvCxnSpPr>
          <p:cNvPr id="18" name="Straight Arrow Connector 17">
            <a:extLst>
              <a:ext uri="{FF2B5EF4-FFF2-40B4-BE49-F238E27FC236}">
                <a16:creationId xmlns:a16="http://schemas.microsoft.com/office/drawing/2014/main" id="{B9CFFBE5-11F5-4DAE-9CB2-4EF3F5E2763C}"/>
              </a:ext>
            </a:extLst>
          </p:cNvPr>
          <p:cNvCxnSpPr>
            <a:cxnSpLocks/>
            <a:stCxn id="17" idx="3"/>
          </p:cNvCxnSpPr>
          <p:nvPr/>
        </p:nvCxnSpPr>
        <p:spPr>
          <a:xfrm>
            <a:off x="2766288" y="5476825"/>
            <a:ext cx="676708"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1" name="TextBox 20">
            <a:extLst>
              <a:ext uri="{FF2B5EF4-FFF2-40B4-BE49-F238E27FC236}">
                <a16:creationId xmlns:a16="http://schemas.microsoft.com/office/drawing/2014/main" id="{CC795F21-0FD4-48F4-8CE7-5EBA2CD00D1D}"/>
              </a:ext>
            </a:extLst>
          </p:cNvPr>
          <p:cNvSpPr txBox="1"/>
          <p:nvPr/>
        </p:nvSpPr>
        <p:spPr>
          <a:xfrm>
            <a:off x="6530902" y="5508159"/>
            <a:ext cx="928459"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Commit</a:t>
            </a:r>
          </a:p>
        </p:txBody>
      </p:sp>
      <p:cxnSp>
        <p:nvCxnSpPr>
          <p:cNvPr id="22" name="Straight Arrow Connector 21">
            <a:extLst>
              <a:ext uri="{FF2B5EF4-FFF2-40B4-BE49-F238E27FC236}">
                <a16:creationId xmlns:a16="http://schemas.microsoft.com/office/drawing/2014/main" id="{A0662FF9-A2A3-4AEC-8B76-4F6CDDDEA9D5}"/>
              </a:ext>
            </a:extLst>
          </p:cNvPr>
          <p:cNvCxnSpPr>
            <a:cxnSpLocks/>
            <a:stCxn id="21" idx="1"/>
          </p:cNvCxnSpPr>
          <p:nvPr/>
        </p:nvCxnSpPr>
        <p:spPr>
          <a:xfrm flipH="1" flipV="1">
            <a:off x="5527230" y="5215815"/>
            <a:ext cx="1003672" cy="47701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84218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7154E-5ACB-4056-B331-3BA5AFFDD48F}"/>
              </a:ext>
            </a:extLst>
          </p:cNvPr>
          <p:cNvSpPr>
            <a:spLocks noGrp="1"/>
          </p:cNvSpPr>
          <p:nvPr>
            <p:ph type="title"/>
          </p:nvPr>
        </p:nvSpPr>
        <p:spPr/>
        <p:txBody>
          <a:bodyPr/>
          <a:lstStyle/>
          <a:p>
            <a:r>
              <a:rPr lang="en-GB" dirty="0"/>
              <a:t>Local Repository</a:t>
            </a:r>
          </a:p>
        </p:txBody>
      </p:sp>
      <p:sp>
        <p:nvSpPr>
          <p:cNvPr id="3" name="Content Placeholder 2">
            <a:extLst>
              <a:ext uri="{FF2B5EF4-FFF2-40B4-BE49-F238E27FC236}">
                <a16:creationId xmlns:a16="http://schemas.microsoft.com/office/drawing/2014/main" id="{AEF636F3-4845-4C88-A0C5-E70FD8A1F373}"/>
              </a:ext>
            </a:extLst>
          </p:cNvPr>
          <p:cNvSpPr>
            <a:spLocks noGrp="1"/>
          </p:cNvSpPr>
          <p:nvPr>
            <p:ph idx="1"/>
          </p:nvPr>
        </p:nvSpPr>
        <p:spPr/>
        <p:txBody>
          <a:bodyPr>
            <a:normAutofit fontScale="92500" lnSpcReduction="10000"/>
          </a:bodyPr>
          <a:lstStyle/>
          <a:p>
            <a:r>
              <a:rPr lang="en-GB" dirty="0"/>
              <a:t>We are going to setup a git repository on our local system</a:t>
            </a:r>
          </a:p>
          <a:p>
            <a:r>
              <a:rPr lang="en-GB" dirty="0"/>
              <a:t>There are build-in GUI tools to help us do this in VS Code,</a:t>
            </a:r>
          </a:p>
          <a:p>
            <a:pPr marL="0" indent="0">
              <a:buNone/>
            </a:pPr>
            <a:r>
              <a:rPr lang="en-GB" dirty="0"/>
              <a:t>or alternatively it can all be done via git commands in the terminal</a:t>
            </a:r>
          </a:p>
          <a:p>
            <a:endParaRPr lang="en-GB" dirty="0"/>
          </a:p>
          <a:p>
            <a:r>
              <a:rPr lang="en-GB" dirty="0"/>
              <a:t>The following slides show the GUI method, but please feel free to use the git terminal approach if you are already familiar with working with git</a:t>
            </a:r>
          </a:p>
          <a:p>
            <a:r>
              <a:rPr lang="en-GB" dirty="0"/>
              <a:t>Summary:</a:t>
            </a:r>
          </a:p>
          <a:p>
            <a:pPr marL="914400" lvl="1" indent="-457200">
              <a:buFont typeface="+mj-lt"/>
              <a:buAutoNum type="arabicPeriod"/>
            </a:pPr>
            <a:r>
              <a:rPr lang="en-GB" dirty="0"/>
              <a:t>Initialise a local git repository – do this in the parent folder (up one level)</a:t>
            </a:r>
          </a:p>
          <a:p>
            <a:pPr marL="914400" lvl="1" indent="-457200">
              <a:buFont typeface="+mj-lt"/>
              <a:buAutoNum type="arabicPeriod"/>
            </a:pPr>
            <a:r>
              <a:rPr lang="en-GB" dirty="0"/>
              <a:t>Stage and commit changes</a:t>
            </a:r>
          </a:p>
          <a:p>
            <a:pPr marL="914400" lvl="1" indent="-457200">
              <a:buFont typeface="+mj-lt"/>
              <a:buAutoNum type="arabicPeriod"/>
            </a:pPr>
            <a:r>
              <a:rPr lang="en-GB" dirty="0"/>
              <a:t>Link the local git repository to our remote (add a remote)</a:t>
            </a:r>
          </a:p>
          <a:p>
            <a:pPr marL="914400" lvl="1" indent="-457200">
              <a:buFont typeface="+mj-lt"/>
              <a:buAutoNum type="arabicPeriod"/>
            </a:pPr>
            <a:r>
              <a:rPr lang="en-GB" dirty="0"/>
              <a:t>Push our local commits to the remote</a:t>
            </a:r>
          </a:p>
        </p:txBody>
      </p:sp>
    </p:spTree>
    <p:extLst>
      <p:ext uri="{BB962C8B-B14F-4D97-AF65-F5344CB8AC3E}">
        <p14:creationId xmlns:p14="http://schemas.microsoft.com/office/powerpoint/2010/main" val="139286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9FD6AC-C1C2-45F5-AE15-E0E79E3AA750}"/>
              </a:ext>
            </a:extLst>
          </p:cNvPr>
          <p:cNvPicPr>
            <a:picLocks noChangeAspect="1"/>
          </p:cNvPicPr>
          <p:nvPr/>
        </p:nvPicPr>
        <p:blipFill>
          <a:blip r:embed="rId2"/>
          <a:stretch>
            <a:fillRect/>
          </a:stretch>
        </p:blipFill>
        <p:spPr>
          <a:xfrm>
            <a:off x="0" y="443289"/>
            <a:ext cx="12192000" cy="5971422"/>
          </a:xfrm>
          <a:prstGeom prst="rect">
            <a:avLst/>
          </a:prstGeom>
        </p:spPr>
      </p:pic>
      <p:cxnSp>
        <p:nvCxnSpPr>
          <p:cNvPr id="6" name="Straight Arrow Connector 5">
            <a:extLst>
              <a:ext uri="{FF2B5EF4-FFF2-40B4-BE49-F238E27FC236}">
                <a16:creationId xmlns:a16="http://schemas.microsoft.com/office/drawing/2014/main" id="{882BB609-96F0-4DCB-BC56-92212782598B}"/>
              </a:ext>
            </a:extLst>
          </p:cNvPr>
          <p:cNvCxnSpPr>
            <a:cxnSpLocks/>
            <a:stCxn id="11" idx="1"/>
          </p:cNvCxnSpPr>
          <p:nvPr/>
        </p:nvCxnSpPr>
        <p:spPr>
          <a:xfrm flipH="1">
            <a:off x="390617" y="1322254"/>
            <a:ext cx="917827" cy="5509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6ED83A6-86C2-477B-84E0-DD75535E440F}"/>
              </a:ext>
            </a:extLst>
          </p:cNvPr>
          <p:cNvCxnSpPr>
            <a:cxnSpLocks/>
          </p:cNvCxnSpPr>
          <p:nvPr/>
        </p:nvCxnSpPr>
        <p:spPr>
          <a:xfrm flipH="1">
            <a:off x="2518253" y="967666"/>
            <a:ext cx="2542019" cy="1384465"/>
          </a:xfrm>
          <a:prstGeom prst="straightConnector1">
            <a:avLst/>
          </a:prstGeom>
          <a:ln w="2857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999D9BC7-D100-4197-A5E8-1137F4537D24}"/>
              </a:ext>
            </a:extLst>
          </p:cNvPr>
          <p:cNvCxnSpPr>
            <a:cxnSpLocks/>
          </p:cNvCxnSpPr>
          <p:nvPr/>
        </p:nvCxnSpPr>
        <p:spPr>
          <a:xfrm flipH="1">
            <a:off x="6096000" y="1465722"/>
            <a:ext cx="1074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C57B8D7-F3C3-4150-9077-DFAD72EE729B}"/>
              </a:ext>
            </a:extLst>
          </p:cNvPr>
          <p:cNvSpPr txBox="1"/>
          <p:nvPr/>
        </p:nvSpPr>
        <p:spPr>
          <a:xfrm>
            <a:off x="7255632" y="1363971"/>
            <a:ext cx="4706213"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Choose the folder which is one-level above where your project is saved, later on we will have multiple projects all saved to a single git repository.</a:t>
            </a:r>
          </a:p>
        </p:txBody>
      </p:sp>
      <p:sp>
        <p:nvSpPr>
          <p:cNvPr id="11" name="TextBox 10">
            <a:extLst>
              <a:ext uri="{FF2B5EF4-FFF2-40B4-BE49-F238E27FC236}">
                <a16:creationId xmlns:a16="http://schemas.microsoft.com/office/drawing/2014/main" id="{6E1E8B45-8819-4C46-806D-00FB4BB1A40D}"/>
              </a:ext>
            </a:extLst>
          </p:cNvPr>
          <p:cNvSpPr txBox="1"/>
          <p:nvPr/>
        </p:nvSpPr>
        <p:spPr>
          <a:xfrm>
            <a:off x="1308444" y="1137588"/>
            <a:ext cx="1901931"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Source control tab</a:t>
            </a:r>
          </a:p>
        </p:txBody>
      </p:sp>
    </p:spTree>
    <p:extLst>
      <p:ext uri="{BB962C8B-B14F-4D97-AF65-F5344CB8AC3E}">
        <p14:creationId xmlns:p14="http://schemas.microsoft.com/office/powerpoint/2010/main" val="1788964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882A27-6E76-4DED-BE8F-70AEAC9D7526}"/>
              </a:ext>
            </a:extLst>
          </p:cNvPr>
          <p:cNvPicPr>
            <a:picLocks noChangeAspect="1"/>
          </p:cNvPicPr>
          <p:nvPr/>
        </p:nvPicPr>
        <p:blipFill>
          <a:blip r:embed="rId2"/>
          <a:stretch>
            <a:fillRect/>
          </a:stretch>
        </p:blipFill>
        <p:spPr>
          <a:xfrm>
            <a:off x="1599572" y="899759"/>
            <a:ext cx="8992855" cy="5058481"/>
          </a:xfrm>
          <a:prstGeom prst="rect">
            <a:avLst/>
          </a:prstGeom>
        </p:spPr>
      </p:pic>
      <p:cxnSp>
        <p:nvCxnSpPr>
          <p:cNvPr id="5" name="Straight Arrow Connector 4">
            <a:extLst>
              <a:ext uri="{FF2B5EF4-FFF2-40B4-BE49-F238E27FC236}">
                <a16:creationId xmlns:a16="http://schemas.microsoft.com/office/drawing/2014/main" id="{55A0F878-593D-4FBF-B754-641F48AAB19F}"/>
              </a:ext>
            </a:extLst>
          </p:cNvPr>
          <p:cNvCxnSpPr>
            <a:cxnSpLocks/>
            <a:stCxn id="7" idx="0"/>
          </p:cNvCxnSpPr>
          <p:nvPr/>
        </p:nvCxnSpPr>
        <p:spPr>
          <a:xfrm flipH="1" flipV="1">
            <a:off x="4216893" y="2396971"/>
            <a:ext cx="1521182" cy="9851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E835269-2335-4AB5-A4F2-AC8C5593482E}"/>
              </a:ext>
            </a:extLst>
          </p:cNvPr>
          <p:cNvSpPr txBox="1"/>
          <p:nvPr/>
        </p:nvSpPr>
        <p:spPr>
          <a:xfrm>
            <a:off x="3384968" y="3382169"/>
            <a:ext cx="4706213"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‘CMSIS-Blinky’ is the folder where my project is saved.  So I want to initialise a git repository in the parent folder ‘7058CEM-Tutorial-Work’.</a:t>
            </a:r>
          </a:p>
        </p:txBody>
      </p:sp>
      <p:cxnSp>
        <p:nvCxnSpPr>
          <p:cNvPr id="8" name="Straight Arrow Connector 7">
            <a:extLst>
              <a:ext uri="{FF2B5EF4-FFF2-40B4-BE49-F238E27FC236}">
                <a16:creationId xmlns:a16="http://schemas.microsoft.com/office/drawing/2014/main" id="{387EEAA3-D8ED-4101-BB9A-3EE8C56C5823}"/>
              </a:ext>
            </a:extLst>
          </p:cNvPr>
          <p:cNvCxnSpPr>
            <a:cxnSpLocks/>
          </p:cNvCxnSpPr>
          <p:nvPr/>
        </p:nvCxnSpPr>
        <p:spPr>
          <a:xfrm flipH="1" flipV="1">
            <a:off x="6453927" y="1492895"/>
            <a:ext cx="541538" cy="12961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FA37DCD-57C2-4F34-B9ED-8995F4672FD4}"/>
              </a:ext>
            </a:extLst>
          </p:cNvPr>
          <p:cNvCxnSpPr>
            <a:cxnSpLocks/>
          </p:cNvCxnSpPr>
          <p:nvPr/>
        </p:nvCxnSpPr>
        <p:spPr>
          <a:xfrm flipH="1">
            <a:off x="2546410" y="790112"/>
            <a:ext cx="498630" cy="4705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0914FED-E028-4EE6-9B23-CFD3DBA520C5}"/>
              </a:ext>
            </a:extLst>
          </p:cNvPr>
          <p:cNvCxnSpPr>
            <a:cxnSpLocks/>
          </p:cNvCxnSpPr>
          <p:nvPr/>
        </p:nvCxnSpPr>
        <p:spPr>
          <a:xfrm flipV="1">
            <a:off x="8822924" y="5859715"/>
            <a:ext cx="0" cy="6298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684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2AD31-A41C-4AD8-84A3-A3FBC528510C}"/>
              </a:ext>
            </a:extLst>
          </p:cNvPr>
          <p:cNvPicPr>
            <a:picLocks noChangeAspect="1"/>
          </p:cNvPicPr>
          <p:nvPr/>
        </p:nvPicPr>
        <p:blipFill>
          <a:blip r:embed="rId2"/>
          <a:stretch>
            <a:fillRect/>
          </a:stretch>
        </p:blipFill>
        <p:spPr>
          <a:xfrm>
            <a:off x="1170887" y="709233"/>
            <a:ext cx="9850225" cy="5439534"/>
          </a:xfrm>
          <a:prstGeom prst="rect">
            <a:avLst/>
          </a:prstGeom>
        </p:spPr>
      </p:pic>
      <p:cxnSp>
        <p:nvCxnSpPr>
          <p:cNvPr id="6" name="Straight Arrow Connector 5">
            <a:extLst>
              <a:ext uri="{FF2B5EF4-FFF2-40B4-BE49-F238E27FC236}">
                <a16:creationId xmlns:a16="http://schemas.microsoft.com/office/drawing/2014/main" id="{788DA47D-096E-4F44-8D05-D78F761B447D}"/>
              </a:ext>
            </a:extLst>
          </p:cNvPr>
          <p:cNvCxnSpPr>
            <a:cxnSpLocks/>
            <a:stCxn id="7" idx="2"/>
          </p:cNvCxnSpPr>
          <p:nvPr/>
        </p:nvCxnSpPr>
        <p:spPr>
          <a:xfrm>
            <a:off x="9223900" y="4253089"/>
            <a:ext cx="761205" cy="9669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1562D3E-63C7-4E24-90FA-1CCF102245E6}"/>
              </a:ext>
            </a:extLst>
          </p:cNvPr>
          <p:cNvSpPr txBox="1"/>
          <p:nvPr/>
        </p:nvSpPr>
        <p:spPr>
          <a:xfrm>
            <a:off x="7856739" y="3883757"/>
            <a:ext cx="2734322"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Add to current workspace</a:t>
            </a:r>
          </a:p>
        </p:txBody>
      </p:sp>
    </p:spTree>
    <p:extLst>
      <p:ext uri="{BB962C8B-B14F-4D97-AF65-F5344CB8AC3E}">
        <p14:creationId xmlns:p14="http://schemas.microsoft.com/office/powerpoint/2010/main" val="733346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DF634D-C0E5-4A2F-9102-5E46AF50A403}"/>
              </a:ext>
            </a:extLst>
          </p:cNvPr>
          <p:cNvPicPr>
            <a:picLocks noChangeAspect="1"/>
          </p:cNvPicPr>
          <p:nvPr/>
        </p:nvPicPr>
        <p:blipFill>
          <a:blip r:embed="rId2"/>
          <a:stretch>
            <a:fillRect/>
          </a:stretch>
        </p:blipFill>
        <p:spPr>
          <a:xfrm>
            <a:off x="213491" y="1152207"/>
            <a:ext cx="11765017" cy="4553585"/>
          </a:xfrm>
          <a:prstGeom prst="rect">
            <a:avLst/>
          </a:prstGeom>
        </p:spPr>
      </p:pic>
      <p:cxnSp>
        <p:nvCxnSpPr>
          <p:cNvPr id="5" name="Straight Arrow Connector 4">
            <a:extLst>
              <a:ext uri="{FF2B5EF4-FFF2-40B4-BE49-F238E27FC236}">
                <a16:creationId xmlns:a16="http://schemas.microsoft.com/office/drawing/2014/main" id="{C89DCE40-DFCD-47E6-B21C-4196257B0277}"/>
              </a:ext>
            </a:extLst>
          </p:cNvPr>
          <p:cNvCxnSpPr>
            <a:cxnSpLocks/>
            <a:stCxn id="6" idx="0"/>
          </p:cNvCxnSpPr>
          <p:nvPr/>
        </p:nvCxnSpPr>
        <p:spPr>
          <a:xfrm flipH="1" flipV="1">
            <a:off x="7296540" y="3844213"/>
            <a:ext cx="1549062" cy="12618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70C7E5D-91FD-476A-B996-F3027ECDDE5E}"/>
              </a:ext>
            </a:extLst>
          </p:cNvPr>
          <p:cNvSpPr txBox="1"/>
          <p:nvPr/>
        </p:nvSpPr>
        <p:spPr>
          <a:xfrm>
            <a:off x="6391833" y="5106067"/>
            <a:ext cx="490753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Our myWorkspace.code-workspace file should now look like this.</a:t>
            </a:r>
          </a:p>
        </p:txBody>
      </p:sp>
      <p:cxnSp>
        <p:nvCxnSpPr>
          <p:cNvPr id="10" name="Straight Arrow Connector 9">
            <a:extLst>
              <a:ext uri="{FF2B5EF4-FFF2-40B4-BE49-F238E27FC236}">
                <a16:creationId xmlns:a16="http://schemas.microsoft.com/office/drawing/2014/main" id="{9EC33C19-E8E0-4FB0-87DC-E472D13FA6FF}"/>
              </a:ext>
            </a:extLst>
          </p:cNvPr>
          <p:cNvCxnSpPr>
            <a:cxnSpLocks/>
            <a:stCxn id="11" idx="0"/>
          </p:cNvCxnSpPr>
          <p:nvPr/>
        </p:nvCxnSpPr>
        <p:spPr>
          <a:xfrm flipH="1" flipV="1">
            <a:off x="1819922" y="2982897"/>
            <a:ext cx="875148" cy="2980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21BCFAB-4605-4285-B1DE-959381DB258F}"/>
              </a:ext>
            </a:extLst>
          </p:cNvPr>
          <p:cNvSpPr txBox="1"/>
          <p:nvPr/>
        </p:nvSpPr>
        <p:spPr>
          <a:xfrm>
            <a:off x="547369" y="5962914"/>
            <a:ext cx="4295402"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Our Explorer bar should now look like this.</a:t>
            </a:r>
          </a:p>
        </p:txBody>
      </p:sp>
    </p:spTree>
    <p:extLst>
      <p:ext uri="{BB962C8B-B14F-4D97-AF65-F5344CB8AC3E}">
        <p14:creationId xmlns:p14="http://schemas.microsoft.com/office/powerpoint/2010/main" val="356904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44FDAF-EE6B-4E0A-B703-483CFDACB051}"/>
              </a:ext>
            </a:extLst>
          </p:cNvPr>
          <p:cNvPicPr>
            <a:picLocks noChangeAspect="1"/>
          </p:cNvPicPr>
          <p:nvPr/>
        </p:nvPicPr>
        <p:blipFill>
          <a:blip r:embed="rId2"/>
          <a:stretch>
            <a:fillRect/>
          </a:stretch>
        </p:blipFill>
        <p:spPr>
          <a:xfrm>
            <a:off x="165860" y="1433234"/>
            <a:ext cx="11860280" cy="3991532"/>
          </a:xfrm>
          <a:prstGeom prst="rect">
            <a:avLst/>
          </a:prstGeom>
        </p:spPr>
      </p:pic>
      <p:cxnSp>
        <p:nvCxnSpPr>
          <p:cNvPr id="5" name="Straight Arrow Connector 4">
            <a:extLst>
              <a:ext uri="{FF2B5EF4-FFF2-40B4-BE49-F238E27FC236}">
                <a16:creationId xmlns:a16="http://schemas.microsoft.com/office/drawing/2014/main" id="{077F5227-CD86-4750-9A31-1C999A768D4D}"/>
              </a:ext>
            </a:extLst>
          </p:cNvPr>
          <p:cNvCxnSpPr>
            <a:cxnSpLocks/>
            <a:stCxn id="6" idx="0"/>
          </p:cNvCxnSpPr>
          <p:nvPr/>
        </p:nvCxnSpPr>
        <p:spPr>
          <a:xfrm flipH="1" flipV="1">
            <a:off x="2995128" y="4478694"/>
            <a:ext cx="484938" cy="10495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BC68E5B-E532-461D-A5A3-3AAE3CD2C30F}"/>
              </a:ext>
            </a:extLst>
          </p:cNvPr>
          <p:cNvSpPr txBox="1"/>
          <p:nvPr/>
        </p:nvSpPr>
        <p:spPr>
          <a:xfrm>
            <a:off x="1126959" y="5528210"/>
            <a:ext cx="4706213"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Back to our Version Control Tab, we can now put a commit message and create a commit to our </a:t>
            </a:r>
            <a:r>
              <a:rPr lang="en-GB" b="1" dirty="0"/>
              <a:t>local </a:t>
            </a:r>
            <a:r>
              <a:rPr lang="en-GB" dirty="0"/>
              <a:t>repository.  (You can tick yes if a pop asks to stage changes before commit).</a:t>
            </a:r>
          </a:p>
        </p:txBody>
      </p:sp>
    </p:spTree>
    <p:extLst>
      <p:ext uri="{BB962C8B-B14F-4D97-AF65-F5344CB8AC3E}">
        <p14:creationId xmlns:p14="http://schemas.microsoft.com/office/powerpoint/2010/main" val="1969278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B95EC-7BDD-4877-8CA1-8E37B21DCAE7}"/>
              </a:ext>
            </a:extLst>
          </p:cNvPr>
          <p:cNvSpPr>
            <a:spLocks noGrp="1"/>
          </p:cNvSpPr>
          <p:nvPr>
            <p:ph type="title"/>
          </p:nvPr>
        </p:nvSpPr>
        <p:spPr/>
        <p:txBody>
          <a:bodyPr/>
          <a:lstStyle/>
          <a:p>
            <a:r>
              <a:rPr lang="en-GB" dirty="0"/>
              <a:t>Remote Repository</a:t>
            </a:r>
          </a:p>
        </p:txBody>
      </p:sp>
      <p:sp>
        <p:nvSpPr>
          <p:cNvPr id="3" name="Content Placeholder 2">
            <a:extLst>
              <a:ext uri="{FF2B5EF4-FFF2-40B4-BE49-F238E27FC236}">
                <a16:creationId xmlns:a16="http://schemas.microsoft.com/office/drawing/2014/main" id="{7DEBE8E0-4042-47E0-A024-F5822EE40256}"/>
              </a:ext>
            </a:extLst>
          </p:cNvPr>
          <p:cNvSpPr>
            <a:spLocks noGrp="1"/>
          </p:cNvSpPr>
          <p:nvPr>
            <p:ph idx="1"/>
          </p:nvPr>
        </p:nvSpPr>
        <p:spPr>
          <a:xfrm>
            <a:off x="838200" y="1555200"/>
            <a:ext cx="10515600" cy="1212740"/>
          </a:xfrm>
        </p:spPr>
        <p:txBody>
          <a:bodyPr>
            <a:normAutofit fontScale="70000" lnSpcReduction="20000"/>
          </a:bodyPr>
          <a:lstStyle/>
          <a:p>
            <a:r>
              <a:rPr lang="en-GB" dirty="0"/>
              <a:t>Now we need to link the local repository to the remote repository.</a:t>
            </a:r>
          </a:p>
          <a:p>
            <a:pPr marL="514350" indent="-514350">
              <a:buFont typeface="+mj-lt"/>
              <a:buAutoNum type="arabicPeriod"/>
            </a:pPr>
            <a:r>
              <a:rPr lang="en-GB" dirty="0"/>
              <a:t>Either from command line by: copy-paste the git remote add origin command into VSCode terminal window (example below).</a:t>
            </a:r>
          </a:p>
          <a:p>
            <a:pPr marL="514350" indent="-514350">
              <a:buFont typeface="+mj-lt"/>
              <a:buAutoNum type="arabicPeriod"/>
            </a:pPr>
            <a:r>
              <a:rPr lang="en-GB" dirty="0"/>
              <a:t>Or from VSCode GUI (following 4x slides).</a:t>
            </a:r>
          </a:p>
          <a:p>
            <a:endParaRPr lang="en-GB" dirty="0"/>
          </a:p>
        </p:txBody>
      </p:sp>
      <p:pic>
        <p:nvPicPr>
          <p:cNvPr id="4" name="Picture 3">
            <a:extLst>
              <a:ext uri="{FF2B5EF4-FFF2-40B4-BE49-F238E27FC236}">
                <a16:creationId xmlns:a16="http://schemas.microsoft.com/office/drawing/2014/main" id="{8B88C394-BC8C-48B1-9528-D1C9DA5045FA}"/>
              </a:ext>
            </a:extLst>
          </p:cNvPr>
          <p:cNvPicPr>
            <a:picLocks noChangeAspect="1"/>
          </p:cNvPicPr>
          <p:nvPr/>
        </p:nvPicPr>
        <p:blipFill rotWithShape="1">
          <a:blip r:embed="rId2"/>
          <a:srcRect r="6449" b="12069"/>
          <a:stretch/>
        </p:blipFill>
        <p:spPr>
          <a:xfrm>
            <a:off x="838200" y="3832598"/>
            <a:ext cx="10515600" cy="2660277"/>
          </a:xfrm>
          <a:prstGeom prst="rect">
            <a:avLst/>
          </a:prstGeom>
        </p:spPr>
      </p:pic>
      <p:pic>
        <p:nvPicPr>
          <p:cNvPr id="5" name="Picture 4">
            <a:extLst>
              <a:ext uri="{FF2B5EF4-FFF2-40B4-BE49-F238E27FC236}">
                <a16:creationId xmlns:a16="http://schemas.microsoft.com/office/drawing/2014/main" id="{FD9C3215-4978-47BE-B764-483BA0854D80}"/>
              </a:ext>
            </a:extLst>
          </p:cNvPr>
          <p:cNvPicPr>
            <a:picLocks noChangeAspect="1"/>
          </p:cNvPicPr>
          <p:nvPr/>
        </p:nvPicPr>
        <p:blipFill>
          <a:blip r:embed="rId3"/>
          <a:stretch>
            <a:fillRect/>
          </a:stretch>
        </p:blipFill>
        <p:spPr>
          <a:xfrm>
            <a:off x="838200" y="2835408"/>
            <a:ext cx="8969517" cy="929721"/>
          </a:xfrm>
          <a:prstGeom prst="rect">
            <a:avLst/>
          </a:prstGeom>
        </p:spPr>
      </p:pic>
    </p:spTree>
    <p:extLst>
      <p:ext uri="{BB962C8B-B14F-4D97-AF65-F5344CB8AC3E}">
        <p14:creationId xmlns:p14="http://schemas.microsoft.com/office/powerpoint/2010/main" val="3374682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D2DDEA-898A-46BC-9981-B21DF7440C7A}"/>
              </a:ext>
            </a:extLst>
          </p:cNvPr>
          <p:cNvPicPr>
            <a:picLocks noChangeAspect="1"/>
          </p:cNvPicPr>
          <p:nvPr/>
        </p:nvPicPr>
        <p:blipFill>
          <a:blip r:embed="rId2"/>
          <a:stretch>
            <a:fillRect/>
          </a:stretch>
        </p:blipFill>
        <p:spPr>
          <a:xfrm>
            <a:off x="1328072" y="833075"/>
            <a:ext cx="9535856" cy="5191850"/>
          </a:xfrm>
          <a:prstGeom prst="rect">
            <a:avLst/>
          </a:prstGeom>
        </p:spPr>
      </p:pic>
      <p:cxnSp>
        <p:nvCxnSpPr>
          <p:cNvPr id="6" name="Straight Arrow Connector 5">
            <a:extLst>
              <a:ext uri="{FF2B5EF4-FFF2-40B4-BE49-F238E27FC236}">
                <a16:creationId xmlns:a16="http://schemas.microsoft.com/office/drawing/2014/main" id="{0ACA51E7-F021-4EA7-AE54-0E78FC43F899}"/>
              </a:ext>
            </a:extLst>
          </p:cNvPr>
          <p:cNvCxnSpPr>
            <a:cxnSpLocks/>
            <a:stCxn id="7" idx="0"/>
          </p:cNvCxnSpPr>
          <p:nvPr/>
        </p:nvCxnSpPr>
        <p:spPr>
          <a:xfrm flipV="1">
            <a:off x="3338003" y="1487438"/>
            <a:ext cx="1305017" cy="129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B720C74-467D-4BE1-B708-7F187E424B76}"/>
              </a:ext>
            </a:extLst>
          </p:cNvPr>
          <p:cNvSpPr txBox="1"/>
          <p:nvPr/>
        </p:nvSpPr>
        <p:spPr>
          <a:xfrm>
            <a:off x="2032985" y="2780878"/>
            <a:ext cx="2610035"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Now we need to connect our remote repository to our local</a:t>
            </a:r>
          </a:p>
        </p:txBody>
      </p:sp>
      <p:cxnSp>
        <p:nvCxnSpPr>
          <p:cNvPr id="16" name="Straight Arrow Connector 15">
            <a:extLst>
              <a:ext uri="{FF2B5EF4-FFF2-40B4-BE49-F238E27FC236}">
                <a16:creationId xmlns:a16="http://schemas.microsoft.com/office/drawing/2014/main" id="{0A762BA4-A9A6-4F4F-8D92-DB6DC4437CA2}"/>
              </a:ext>
            </a:extLst>
          </p:cNvPr>
          <p:cNvCxnSpPr>
            <a:cxnSpLocks/>
            <a:stCxn id="7" idx="2"/>
          </p:cNvCxnSpPr>
          <p:nvPr/>
        </p:nvCxnSpPr>
        <p:spPr>
          <a:xfrm>
            <a:off x="3338003" y="3704208"/>
            <a:ext cx="1429306" cy="11607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769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127455-D724-4666-A11C-4F4EF563435E}"/>
              </a:ext>
            </a:extLst>
          </p:cNvPr>
          <p:cNvPicPr>
            <a:picLocks noChangeAspect="1"/>
          </p:cNvPicPr>
          <p:nvPr/>
        </p:nvPicPr>
        <p:blipFill>
          <a:blip r:embed="rId2"/>
          <a:stretch>
            <a:fillRect/>
          </a:stretch>
        </p:blipFill>
        <p:spPr>
          <a:xfrm>
            <a:off x="0" y="1562784"/>
            <a:ext cx="12192000" cy="3732431"/>
          </a:xfrm>
          <a:prstGeom prst="rect">
            <a:avLst/>
          </a:prstGeom>
        </p:spPr>
      </p:pic>
      <p:cxnSp>
        <p:nvCxnSpPr>
          <p:cNvPr id="5" name="Straight Arrow Connector 4">
            <a:extLst>
              <a:ext uri="{FF2B5EF4-FFF2-40B4-BE49-F238E27FC236}">
                <a16:creationId xmlns:a16="http://schemas.microsoft.com/office/drawing/2014/main" id="{B02FB2E1-462E-4C14-9B6D-989FD9B8F8A6}"/>
              </a:ext>
            </a:extLst>
          </p:cNvPr>
          <p:cNvCxnSpPr>
            <a:cxnSpLocks/>
            <a:stCxn id="6" idx="0"/>
          </p:cNvCxnSpPr>
          <p:nvPr/>
        </p:nvCxnSpPr>
        <p:spPr>
          <a:xfrm flipH="1" flipV="1">
            <a:off x="9554547" y="2230017"/>
            <a:ext cx="659258" cy="7373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34F289-DDED-4A18-AB17-6B256523735E}"/>
              </a:ext>
            </a:extLst>
          </p:cNvPr>
          <p:cNvSpPr txBox="1"/>
          <p:nvPr/>
        </p:nvSpPr>
        <p:spPr>
          <a:xfrm>
            <a:off x="8984292" y="2967335"/>
            <a:ext cx="2459026"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Copy-paste the URL of your remote repository here.  You can name the remote repository as ‘CU-GitHub’ or similar.</a:t>
            </a:r>
          </a:p>
        </p:txBody>
      </p:sp>
    </p:spTree>
    <p:extLst>
      <p:ext uri="{BB962C8B-B14F-4D97-AF65-F5344CB8AC3E}">
        <p14:creationId xmlns:p14="http://schemas.microsoft.com/office/powerpoint/2010/main" val="8971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AA742A-2880-4678-8CD9-4D6319242664}"/>
              </a:ext>
            </a:extLst>
          </p:cNvPr>
          <p:cNvPicPr>
            <a:picLocks noChangeAspect="1"/>
          </p:cNvPicPr>
          <p:nvPr/>
        </p:nvPicPr>
        <p:blipFill>
          <a:blip r:embed="rId2"/>
          <a:stretch>
            <a:fillRect/>
          </a:stretch>
        </p:blipFill>
        <p:spPr>
          <a:xfrm>
            <a:off x="1385230" y="190048"/>
            <a:ext cx="9421540" cy="6477904"/>
          </a:xfrm>
          <a:prstGeom prst="rect">
            <a:avLst/>
          </a:prstGeom>
        </p:spPr>
      </p:pic>
      <p:cxnSp>
        <p:nvCxnSpPr>
          <p:cNvPr id="5" name="Straight Arrow Connector 4">
            <a:extLst>
              <a:ext uri="{FF2B5EF4-FFF2-40B4-BE49-F238E27FC236}">
                <a16:creationId xmlns:a16="http://schemas.microsoft.com/office/drawing/2014/main" id="{14E35908-92F0-43B8-BA32-78B270C2BE64}"/>
              </a:ext>
            </a:extLst>
          </p:cNvPr>
          <p:cNvCxnSpPr>
            <a:cxnSpLocks/>
            <a:stCxn id="6" idx="1"/>
          </p:cNvCxnSpPr>
          <p:nvPr/>
        </p:nvCxnSpPr>
        <p:spPr>
          <a:xfrm flipH="1" flipV="1">
            <a:off x="7977675" y="5318452"/>
            <a:ext cx="1155908" cy="2099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3950E1B-5232-4C1A-AAB6-DF55F93BAB72}"/>
              </a:ext>
            </a:extLst>
          </p:cNvPr>
          <p:cNvSpPr txBox="1"/>
          <p:nvPr/>
        </p:nvSpPr>
        <p:spPr>
          <a:xfrm>
            <a:off x="9133583" y="5066723"/>
            <a:ext cx="154063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Push to… your CU-GitHub remote.</a:t>
            </a:r>
          </a:p>
        </p:txBody>
      </p:sp>
    </p:spTree>
    <p:extLst>
      <p:ext uri="{BB962C8B-B14F-4D97-AF65-F5344CB8AC3E}">
        <p14:creationId xmlns:p14="http://schemas.microsoft.com/office/powerpoint/2010/main" val="540289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305836-8678-4E16-8023-86417105433B}"/>
              </a:ext>
            </a:extLst>
          </p:cNvPr>
          <p:cNvPicPr>
            <a:picLocks noChangeAspect="1"/>
          </p:cNvPicPr>
          <p:nvPr/>
        </p:nvPicPr>
        <p:blipFill>
          <a:blip r:embed="rId2"/>
          <a:stretch>
            <a:fillRect/>
          </a:stretch>
        </p:blipFill>
        <p:spPr>
          <a:xfrm>
            <a:off x="0" y="452692"/>
            <a:ext cx="12192000" cy="5952616"/>
          </a:xfrm>
          <a:prstGeom prst="rect">
            <a:avLst/>
          </a:prstGeom>
        </p:spPr>
      </p:pic>
      <p:cxnSp>
        <p:nvCxnSpPr>
          <p:cNvPr id="6" name="Straight Arrow Connector 5">
            <a:extLst>
              <a:ext uri="{FF2B5EF4-FFF2-40B4-BE49-F238E27FC236}">
                <a16:creationId xmlns:a16="http://schemas.microsoft.com/office/drawing/2014/main" id="{A31F1DDB-4FFE-4AD6-AE3A-CBB99CB7CA11}"/>
              </a:ext>
            </a:extLst>
          </p:cNvPr>
          <p:cNvCxnSpPr>
            <a:cxnSpLocks/>
            <a:stCxn id="7" idx="0"/>
          </p:cNvCxnSpPr>
          <p:nvPr/>
        </p:nvCxnSpPr>
        <p:spPr>
          <a:xfrm flipH="1" flipV="1">
            <a:off x="754602" y="710214"/>
            <a:ext cx="559294" cy="2230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B6AF213-CF72-493C-B4A9-BD971A363B0E}"/>
              </a:ext>
            </a:extLst>
          </p:cNvPr>
          <p:cNvSpPr txBox="1"/>
          <p:nvPr/>
        </p:nvSpPr>
        <p:spPr>
          <a:xfrm>
            <a:off x="213065" y="2940702"/>
            <a:ext cx="2201661"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Refresh your remote, it should now contain your project and source code, drill down the folder structure to check it has all your source code.</a:t>
            </a:r>
          </a:p>
        </p:txBody>
      </p:sp>
      <p:cxnSp>
        <p:nvCxnSpPr>
          <p:cNvPr id="10" name="Straight Arrow Connector 9">
            <a:extLst>
              <a:ext uri="{FF2B5EF4-FFF2-40B4-BE49-F238E27FC236}">
                <a16:creationId xmlns:a16="http://schemas.microsoft.com/office/drawing/2014/main" id="{E903155D-6867-44A8-88D9-F84A0A0C8A3C}"/>
              </a:ext>
            </a:extLst>
          </p:cNvPr>
          <p:cNvCxnSpPr>
            <a:cxnSpLocks/>
            <a:stCxn id="7" idx="3"/>
          </p:cNvCxnSpPr>
          <p:nvPr/>
        </p:nvCxnSpPr>
        <p:spPr>
          <a:xfrm flipV="1">
            <a:off x="2414726" y="4092606"/>
            <a:ext cx="727969" cy="22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122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65819-3EFD-4943-81A0-667B3CFECA67}"/>
              </a:ext>
            </a:extLst>
          </p:cNvPr>
          <p:cNvSpPr>
            <a:spLocks noGrp="1"/>
          </p:cNvSpPr>
          <p:nvPr>
            <p:ph type="title"/>
          </p:nvPr>
        </p:nvSpPr>
        <p:spPr/>
        <p:txBody>
          <a:bodyPr/>
          <a:lstStyle/>
          <a:p>
            <a:r>
              <a:rPr lang="en-GB" dirty="0"/>
              <a:t>Other Library/Middleware Options for Programming the STM32F4-Discovery</a:t>
            </a:r>
          </a:p>
        </p:txBody>
      </p:sp>
      <p:sp>
        <p:nvSpPr>
          <p:cNvPr id="3" name="Content Placeholder 2">
            <a:extLst>
              <a:ext uri="{FF2B5EF4-FFF2-40B4-BE49-F238E27FC236}">
                <a16:creationId xmlns:a16="http://schemas.microsoft.com/office/drawing/2014/main" id="{0A56BD93-AC5F-487A-BCEB-D9D4EC3F62DB}"/>
              </a:ext>
            </a:extLst>
          </p:cNvPr>
          <p:cNvSpPr>
            <a:spLocks noGrp="1"/>
          </p:cNvSpPr>
          <p:nvPr>
            <p:ph idx="1"/>
          </p:nvPr>
        </p:nvSpPr>
        <p:spPr/>
        <p:txBody>
          <a:bodyPr>
            <a:normAutofit/>
          </a:bodyPr>
          <a:lstStyle/>
          <a:p>
            <a:r>
              <a:rPr lang="en-GB" dirty="0"/>
              <a:t>CMSIS – </a:t>
            </a:r>
            <a:r>
              <a:rPr lang="it-IT" b="1" dirty="0"/>
              <a:t>ARM</a:t>
            </a:r>
            <a:r>
              <a:rPr lang="it-IT" dirty="0"/>
              <a:t> Cortex Microcontroller Software Interface Standard</a:t>
            </a:r>
            <a:endParaRPr lang="en-GB" dirty="0"/>
          </a:p>
          <a:p>
            <a:r>
              <a:rPr lang="en-GB" dirty="0"/>
              <a:t>SPL – </a:t>
            </a:r>
            <a:r>
              <a:rPr lang="en-GB" b="1" dirty="0"/>
              <a:t>ST</a:t>
            </a:r>
            <a:r>
              <a:rPr lang="en-GB" dirty="0"/>
              <a:t> Standard Peripherals Library – deprecated</a:t>
            </a:r>
          </a:p>
          <a:p>
            <a:r>
              <a:rPr lang="en-GB" dirty="0"/>
              <a:t>HAL – </a:t>
            </a:r>
            <a:r>
              <a:rPr lang="en-GB" b="1" dirty="0"/>
              <a:t>ST</a:t>
            </a:r>
            <a:r>
              <a:rPr lang="en-GB" dirty="0"/>
              <a:t> Hardware Abstraction Layer</a:t>
            </a:r>
          </a:p>
          <a:p>
            <a:r>
              <a:rPr lang="en-GB" dirty="0"/>
              <a:t>STM32Cube – </a:t>
            </a:r>
            <a:r>
              <a:rPr lang="en-GB" b="1" dirty="0"/>
              <a:t>ST</a:t>
            </a:r>
            <a:r>
              <a:rPr lang="en-GB" dirty="0"/>
              <a:t> GUI tool for middleware setup, pinouts, clocks, etc.</a:t>
            </a:r>
          </a:p>
          <a:p>
            <a:r>
              <a:rPr lang="en-GB" dirty="0"/>
              <a:t>Mbed – </a:t>
            </a:r>
            <a:r>
              <a:rPr lang="en-GB" b="1" dirty="0"/>
              <a:t>ARM</a:t>
            </a:r>
            <a:r>
              <a:rPr lang="en-GB" dirty="0"/>
              <a:t> Rapid Prototyping Libraries – Object-Oriented</a:t>
            </a:r>
          </a:p>
          <a:p>
            <a:r>
              <a:rPr lang="en-GB" dirty="0"/>
              <a:t>3</a:t>
            </a:r>
            <a:r>
              <a:rPr lang="en-GB" baseline="30000" dirty="0"/>
              <a:t>rd</a:t>
            </a:r>
            <a:r>
              <a:rPr lang="en-GB" dirty="0"/>
              <a:t> party libraries – e.g. TM:</a:t>
            </a:r>
          </a:p>
          <a:p>
            <a:pPr lvl="1"/>
            <a:r>
              <a:rPr lang="en-GB" dirty="0">
                <a:hlinkClick r:id="rId2"/>
              </a:rPr>
              <a:t>https://github.com/MaJerle/stm32f429</a:t>
            </a:r>
            <a:endParaRPr lang="en-GB" dirty="0"/>
          </a:p>
          <a:p>
            <a:pPr lvl="1"/>
            <a:r>
              <a:rPr lang="en-GB" dirty="0">
                <a:hlinkClick r:id="rId3"/>
              </a:rPr>
              <a:t>https://github.com/MaJerle/stm32fxxx_hal_libraries</a:t>
            </a:r>
            <a:endParaRPr lang="en-GB" dirty="0"/>
          </a:p>
        </p:txBody>
      </p:sp>
    </p:spTree>
    <p:extLst>
      <p:ext uri="{BB962C8B-B14F-4D97-AF65-F5344CB8AC3E}">
        <p14:creationId xmlns:p14="http://schemas.microsoft.com/office/powerpoint/2010/main" val="1299779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7EE0A-523C-44DC-B646-FCB2176B0E8F}"/>
              </a:ext>
            </a:extLst>
          </p:cNvPr>
          <p:cNvSpPr>
            <a:spLocks noGrp="1"/>
          </p:cNvSpPr>
          <p:nvPr>
            <p:ph type="title"/>
          </p:nvPr>
        </p:nvSpPr>
        <p:spPr/>
        <p:txBody>
          <a:bodyPr/>
          <a:lstStyle/>
          <a:p>
            <a:r>
              <a:rPr lang="en-GB" dirty="0"/>
              <a:t>About CMSIS</a:t>
            </a:r>
          </a:p>
        </p:txBody>
      </p:sp>
      <p:sp>
        <p:nvSpPr>
          <p:cNvPr id="3" name="Content Placeholder 2">
            <a:extLst>
              <a:ext uri="{FF2B5EF4-FFF2-40B4-BE49-F238E27FC236}">
                <a16:creationId xmlns:a16="http://schemas.microsoft.com/office/drawing/2014/main" id="{6517E1BC-2D05-4036-8828-F07629223394}"/>
              </a:ext>
            </a:extLst>
          </p:cNvPr>
          <p:cNvSpPr>
            <a:spLocks noGrp="1"/>
          </p:cNvSpPr>
          <p:nvPr>
            <p:ph idx="1"/>
          </p:nvPr>
        </p:nvSpPr>
        <p:spPr/>
        <p:txBody>
          <a:bodyPr>
            <a:normAutofit fontScale="85000" lnSpcReduction="20000"/>
          </a:bodyPr>
          <a:lstStyle/>
          <a:p>
            <a:r>
              <a:rPr lang="it-IT" dirty="0"/>
              <a:t>ARM Cortex Microcontroller Software Interface Standard</a:t>
            </a:r>
          </a:p>
          <a:p>
            <a:r>
              <a:rPr lang="it-IT" dirty="0"/>
              <a:t>CMSIS is defined by ARM, not ST – this helps portablity among other microcontrollers and does not tie you to ST microcontrollers</a:t>
            </a:r>
          </a:p>
          <a:p>
            <a:r>
              <a:rPr lang="it-IT" dirty="0"/>
              <a:t>It is very low level (close to the hardware) – basically just providing the </a:t>
            </a:r>
            <a:r>
              <a:rPr lang="en-GB" dirty="0"/>
              <a:t>definitions for the various registers</a:t>
            </a:r>
          </a:p>
          <a:p>
            <a:r>
              <a:rPr lang="it-IT" dirty="0"/>
              <a:t>No overhead – i.e. very efficient programs can be written – </a:t>
            </a:r>
            <a:r>
              <a:rPr lang="en-GB" dirty="0"/>
              <a:t>just access the registers directly</a:t>
            </a:r>
            <a:endParaRPr lang="it-IT" dirty="0"/>
          </a:p>
          <a:p>
            <a:pPr fontAlgn="base"/>
            <a:r>
              <a:rPr lang="en-GB" dirty="0"/>
              <a:t>CMSIS is simple, versatile, and reliable</a:t>
            </a:r>
          </a:p>
          <a:p>
            <a:pPr fontAlgn="base"/>
            <a:endParaRPr lang="en-GB" dirty="0"/>
          </a:p>
          <a:p>
            <a:pPr fontAlgn="base"/>
            <a:r>
              <a:rPr lang="en-GB" dirty="0"/>
              <a:t>Disadvantage is because CMSIS is quite low level (close to the hardware) it often requires more work from the programmer and hence development time is increased</a:t>
            </a:r>
          </a:p>
          <a:p>
            <a:pPr fontAlgn="base"/>
            <a:r>
              <a:rPr lang="en-GB" dirty="0"/>
              <a:t>CMSIS is microcontroller dependent</a:t>
            </a:r>
          </a:p>
        </p:txBody>
      </p:sp>
      <p:pic>
        <p:nvPicPr>
          <p:cNvPr id="2052" name="Picture 4" descr="Image result for cmsis">
            <a:extLst>
              <a:ext uri="{FF2B5EF4-FFF2-40B4-BE49-F238E27FC236}">
                <a16:creationId xmlns:a16="http://schemas.microsoft.com/office/drawing/2014/main" id="{9459515A-EB17-4491-9472-877C77D46A4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923370" y="487906"/>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93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BB20-542F-4A12-9E78-1DD9324AAF91}"/>
              </a:ext>
            </a:extLst>
          </p:cNvPr>
          <p:cNvSpPr>
            <a:spLocks noGrp="1"/>
          </p:cNvSpPr>
          <p:nvPr>
            <p:ph type="title"/>
          </p:nvPr>
        </p:nvSpPr>
        <p:spPr/>
        <p:txBody>
          <a:bodyPr/>
          <a:lstStyle/>
          <a:p>
            <a:r>
              <a:rPr lang="en-GB" dirty="0"/>
              <a:t>Low-level programming vs. CMSIS – Blinky</a:t>
            </a:r>
            <a:br>
              <a:rPr lang="en-GB" dirty="0"/>
            </a:br>
            <a:endParaRPr lang="en-GB" dirty="0"/>
          </a:p>
        </p:txBody>
      </p:sp>
      <p:pic>
        <p:nvPicPr>
          <p:cNvPr id="4" name="Picture 3">
            <a:extLst>
              <a:ext uri="{FF2B5EF4-FFF2-40B4-BE49-F238E27FC236}">
                <a16:creationId xmlns:a16="http://schemas.microsoft.com/office/drawing/2014/main" id="{6E622BAF-BA2A-49E5-BBAE-23BE37C0FA2F}"/>
              </a:ext>
            </a:extLst>
          </p:cNvPr>
          <p:cNvPicPr>
            <a:picLocks noChangeAspect="1"/>
          </p:cNvPicPr>
          <p:nvPr/>
        </p:nvPicPr>
        <p:blipFill>
          <a:blip r:embed="rId2"/>
          <a:stretch>
            <a:fillRect/>
          </a:stretch>
        </p:blipFill>
        <p:spPr>
          <a:xfrm>
            <a:off x="681521" y="1368522"/>
            <a:ext cx="10828958" cy="2933954"/>
          </a:xfrm>
          <a:prstGeom prst="rect">
            <a:avLst/>
          </a:prstGeom>
        </p:spPr>
      </p:pic>
      <p:pic>
        <p:nvPicPr>
          <p:cNvPr id="5" name="Picture 4">
            <a:extLst>
              <a:ext uri="{FF2B5EF4-FFF2-40B4-BE49-F238E27FC236}">
                <a16:creationId xmlns:a16="http://schemas.microsoft.com/office/drawing/2014/main" id="{F14CC9F8-A16E-4789-BE0F-A58BEF8364BC}"/>
              </a:ext>
            </a:extLst>
          </p:cNvPr>
          <p:cNvPicPr>
            <a:picLocks noChangeAspect="1"/>
          </p:cNvPicPr>
          <p:nvPr/>
        </p:nvPicPr>
        <p:blipFill rotWithShape="1">
          <a:blip r:embed="rId3"/>
          <a:srcRect r="12631" b="25480"/>
          <a:stretch/>
        </p:blipFill>
        <p:spPr>
          <a:xfrm>
            <a:off x="289637" y="4302477"/>
            <a:ext cx="5719279" cy="2555524"/>
          </a:xfrm>
          <a:prstGeom prst="rect">
            <a:avLst/>
          </a:prstGeom>
        </p:spPr>
      </p:pic>
      <p:pic>
        <p:nvPicPr>
          <p:cNvPr id="7" name="Picture 6">
            <a:extLst>
              <a:ext uri="{FF2B5EF4-FFF2-40B4-BE49-F238E27FC236}">
                <a16:creationId xmlns:a16="http://schemas.microsoft.com/office/drawing/2014/main" id="{555B3977-C167-4170-B001-C7E88AFE3178}"/>
              </a:ext>
            </a:extLst>
          </p:cNvPr>
          <p:cNvPicPr>
            <a:picLocks noChangeAspect="1"/>
          </p:cNvPicPr>
          <p:nvPr/>
        </p:nvPicPr>
        <p:blipFill rotWithShape="1">
          <a:blip r:embed="rId4"/>
          <a:srcRect l="8294" r="14085" b="25911"/>
          <a:stretch/>
        </p:blipFill>
        <p:spPr>
          <a:xfrm>
            <a:off x="6018237" y="4302477"/>
            <a:ext cx="5024110" cy="2555524"/>
          </a:xfrm>
          <a:prstGeom prst="rect">
            <a:avLst/>
          </a:prstGeom>
        </p:spPr>
      </p:pic>
      <p:sp>
        <p:nvSpPr>
          <p:cNvPr id="6" name="TextBox 5">
            <a:extLst>
              <a:ext uri="{FF2B5EF4-FFF2-40B4-BE49-F238E27FC236}">
                <a16:creationId xmlns:a16="http://schemas.microsoft.com/office/drawing/2014/main" id="{444FDD52-2B5C-4FF2-AC45-9C4D2E9C529F}"/>
              </a:ext>
            </a:extLst>
          </p:cNvPr>
          <p:cNvSpPr txBox="1"/>
          <p:nvPr/>
        </p:nvSpPr>
        <p:spPr>
          <a:xfrm>
            <a:off x="3440955" y="6488668"/>
            <a:ext cx="2929969"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Directly access MCU registers</a:t>
            </a:r>
          </a:p>
        </p:txBody>
      </p:sp>
      <p:cxnSp>
        <p:nvCxnSpPr>
          <p:cNvPr id="9" name="Straight Arrow Connector 8">
            <a:extLst>
              <a:ext uri="{FF2B5EF4-FFF2-40B4-BE49-F238E27FC236}">
                <a16:creationId xmlns:a16="http://schemas.microsoft.com/office/drawing/2014/main" id="{E268A27E-8945-4FFD-9ACA-ED579B351D15}"/>
              </a:ext>
            </a:extLst>
          </p:cNvPr>
          <p:cNvCxnSpPr>
            <a:stCxn id="6" idx="0"/>
          </p:cNvCxnSpPr>
          <p:nvPr/>
        </p:nvCxnSpPr>
        <p:spPr>
          <a:xfrm flipH="1" flipV="1">
            <a:off x="4730622" y="6046237"/>
            <a:ext cx="175318" cy="4424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A09E79ED-7A5F-46C6-8F86-25EEF4E6D1AF}"/>
              </a:ext>
            </a:extLst>
          </p:cNvPr>
          <p:cNvSpPr txBox="1"/>
          <p:nvPr/>
        </p:nvSpPr>
        <p:spPr>
          <a:xfrm>
            <a:off x="10213690" y="5934670"/>
            <a:ext cx="1968767"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Use data structure provided by CMSIS-CORE</a:t>
            </a:r>
          </a:p>
        </p:txBody>
      </p:sp>
      <p:cxnSp>
        <p:nvCxnSpPr>
          <p:cNvPr id="11" name="Straight Arrow Connector 10">
            <a:extLst>
              <a:ext uri="{FF2B5EF4-FFF2-40B4-BE49-F238E27FC236}">
                <a16:creationId xmlns:a16="http://schemas.microsoft.com/office/drawing/2014/main" id="{6C31BDA4-548E-4BB6-B708-CF85FF603A1F}"/>
              </a:ext>
            </a:extLst>
          </p:cNvPr>
          <p:cNvCxnSpPr>
            <a:cxnSpLocks/>
            <a:stCxn id="10" idx="1"/>
          </p:cNvCxnSpPr>
          <p:nvPr/>
        </p:nvCxnSpPr>
        <p:spPr>
          <a:xfrm flipH="1" flipV="1">
            <a:off x="8174793" y="6176963"/>
            <a:ext cx="2038897" cy="2193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3264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F3865-C692-4C91-B30C-848010701CA5}"/>
              </a:ext>
            </a:extLst>
          </p:cNvPr>
          <p:cNvSpPr>
            <a:spLocks noGrp="1"/>
          </p:cNvSpPr>
          <p:nvPr>
            <p:ph type="title"/>
          </p:nvPr>
        </p:nvSpPr>
        <p:spPr/>
        <p:txBody>
          <a:bodyPr/>
          <a:lstStyle/>
          <a:p>
            <a:r>
              <a:rPr lang="en-GB" dirty="0"/>
              <a:t>About ARM mbed</a:t>
            </a:r>
          </a:p>
        </p:txBody>
      </p:sp>
      <p:sp>
        <p:nvSpPr>
          <p:cNvPr id="3" name="Content Placeholder 2">
            <a:extLst>
              <a:ext uri="{FF2B5EF4-FFF2-40B4-BE49-F238E27FC236}">
                <a16:creationId xmlns:a16="http://schemas.microsoft.com/office/drawing/2014/main" id="{74207E51-94F6-4732-A186-B596D0E6FF9D}"/>
              </a:ext>
            </a:extLst>
          </p:cNvPr>
          <p:cNvSpPr>
            <a:spLocks noGrp="1"/>
          </p:cNvSpPr>
          <p:nvPr>
            <p:ph idx="1"/>
          </p:nvPr>
        </p:nvSpPr>
        <p:spPr>
          <a:xfrm>
            <a:off x="838200" y="1825624"/>
            <a:ext cx="10515600" cy="3231567"/>
          </a:xfrm>
        </p:spPr>
        <p:txBody>
          <a:bodyPr>
            <a:normAutofit fontScale="92500"/>
          </a:bodyPr>
          <a:lstStyle/>
          <a:p>
            <a:r>
              <a:rPr lang="en-GB" dirty="0"/>
              <a:t>Includes SDK, HDK, Online Compiler and Tools</a:t>
            </a:r>
          </a:p>
          <a:p>
            <a:r>
              <a:rPr lang="en-GB" dirty="0"/>
              <a:t>Supported by a range of existing development boards</a:t>
            </a:r>
          </a:p>
          <a:p>
            <a:pPr lvl="1"/>
            <a:r>
              <a:rPr lang="en-GB" dirty="0">
                <a:hlinkClick r:id="rId2"/>
              </a:rPr>
              <a:t>https://docs.mbed.com/docs/mbedmicro-api/en/latest/api/md_README.html</a:t>
            </a:r>
            <a:endParaRPr lang="en-GB" dirty="0"/>
          </a:p>
          <a:p>
            <a:r>
              <a:rPr lang="en-GB" dirty="0"/>
              <a:t>Microcontroller independent – highly portable</a:t>
            </a:r>
          </a:p>
          <a:p>
            <a:r>
              <a:rPr lang="en-GB" dirty="0"/>
              <a:t>Open Source – lots of examples and libraries e.g. RTOS</a:t>
            </a:r>
          </a:p>
          <a:p>
            <a:r>
              <a:rPr lang="en-GB" dirty="0"/>
              <a:t>Rapid prototyping – easy to understand code – reduces development time</a:t>
            </a:r>
          </a:p>
          <a:p>
            <a:r>
              <a:rPr lang="en-GB" dirty="0"/>
              <a:t>Object-Oriented using C++ classes and objects</a:t>
            </a:r>
          </a:p>
          <a:p>
            <a:endParaRPr lang="en-GB" dirty="0"/>
          </a:p>
        </p:txBody>
      </p:sp>
      <p:pic>
        <p:nvPicPr>
          <p:cNvPr id="4" name="Picture 6" descr="Image result for arm mbed">
            <a:extLst>
              <a:ext uri="{FF2B5EF4-FFF2-40B4-BE49-F238E27FC236}">
                <a16:creationId xmlns:a16="http://schemas.microsoft.com/office/drawing/2014/main" id="{DDDFF511-F3AB-4FF6-B411-630D5A99C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4394" y="365125"/>
            <a:ext cx="1829406" cy="2095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open source">
            <a:extLst>
              <a:ext uri="{FF2B5EF4-FFF2-40B4-BE49-F238E27FC236}">
                <a16:creationId xmlns:a16="http://schemas.microsoft.com/office/drawing/2014/main" id="{AE39D6C9-B638-49EE-B95F-B1E674222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4723" y="4685419"/>
            <a:ext cx="2163147" cy="187112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E8DEA6F3-3B02-4651-919D-0C5DE6F36320}"/>
              </a:ext>
            </a:extLst>
          </p:cNvPr>
          <p:cNvSpPr txBox="1">
            <a:spLocks/>
          </p:cNvSpPr>
          <p:nvPr/>
        </p:nvSpPr>
        <p:spPr>
          <a:xfrm>
            <a:off x="838201" y="5192127"/>
            <a:ext cx="8686193" cy="95817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dirty="0"/>
              <a:t>Let’s create the same blinky program again,</a:t>
            </a:r>
          </a:p>
          <a:p>
            <a:pPr marL="0" indent="0">
              <a:buNone/>
            </a:pPr>
            <a:r>
              <a:rPr lang="en-GB" sz="2600" dirty="0"/>
              <a:t>but this time we will use the ARM mbed platform to realise it.</a:t>
            </a:r>
          </a:p>
        </p:txBody>
      </p:sp>
    </p:spTree>
    <p:extLst>
      <p:ext uri="{BB962C8B-B14F-4D97-AF65-F5344CB8AC3E}">
        <p14:creationId xmlns:p14="http://schemas.microsoft.com/office/powerpoint/2010/main" val="3338153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F888-4267-4013-813C-84F2882FEB96}"/>
              </a:ext>
            </a:extLst>
          </p:cNvPr>
          <p:cNvSpPr>
            <a:spLocks noGrp="1"/>
          </p:cNvSpPr>
          <p:nvPr>
            <p:ph type="title"/>
          </p:nvPr>
        </p:nvSpPr>
        <p:spPr/>
        <p:txBody>
          <a:bodyPr/>
          <a:lstStyle/>
          <a:p>
            <a:r>
              <a:rPr lang="en-GB" dirty="0"/>
              <a:t>mbed SDK Library Structure</a:t>
            </a:r>
          </a:p>
        </p:txBody>
      </p:sp>
      <p:sp>
        <p:nvSpPr>
          <p:cNvPr id="3" name="Content Placeholder 2">
            <a:extLst>
              <a:ext uri="{FF2B5EF4-FFF2-40B4-BE49-F238E27FC236}">
                <a16:creationId xmlns:a16="http://schemas.microsoft.com/office/drawing/2014/main" id="{3BE967D6-45F8-4DD7-9FED-C2ED3096022F}"/>
              </a:ext>
            </a:extLst>
          </p:cNvPr>
          <p:cNvSpPr>
            <a:spLocks noGrp="1"/>
          </p:cNvSpPr>
          <p:nvPr>
            <p:ph idx="1"/>
          </p:nvPr>
        </p:nvSpPr>
        <p:spPr>
          <a:xfrm>
            <a:off x="838200" y="1825625"/>
            <a:ext cx="10515600" cy="4351338"/>
          </a:xfrm>
        </p:spPr>
        <p:txBody>
          <a:bodyPr>
            <a:normAutofit/>
          </a:bodyPr>
          <a:lstStyle/>
          <a:p>
            <a:r>
              <a:rPr lang="en-GB" sz="2100" dirty="0"/>
              <a:t>At the lowest level we are working directly with the registers of the actual microcontroller</a:t>
            </a:r>
          </a:p>
          <a:p>
            <a:r>
              <a:rPr lang="en-GB" sz="2100" dirty="0"/>
              <a:t>Above that we have the CMSIS library </a:t>
            </a:r>
            <a:r>
              <a:rPr lang="it-IT" sz="2100" dirty="0"/>
              <a:t>providing the </a:t>
            </a:r>
            <a:r>
              <a:rPr lang="en-GB" sz="2100" dirty="0"/>
              <a:t>definitions for the various registers</a:t>
            </a:r>
          </a:p>
          <a:p>
            <a:r>
              <a:rPr lang="en-GB" sz="2100" dirty="0"/>
              <a:t>HAL provides functions which are hardware independent e.g. gpio_init(), gpio_read(), write()</a:t>
            </a:r>
          </a:p>
          <a:p>
            <a:r>
              <a:rPr lang="en-GB" sz="2100" dirty="0"/>
              <a:t>mbed presents an easy to use set of Object-Oriented classes on top of the HAL</a:t>
            </a:r>
          </a:p>
        </p:txBody>
      </p:sp>
      <p:pic>
        <p:nvPicPr>
          <p:cNvPr id="5" name="Picture 4">
            <a:extLst>
              <a:ext uri="{FF2B5EF4-FFF2-40B4-BE49-F238E27FC236}">
                <a16:creationId xmlns:a16="http://schemas.microsoft.com/office/drawing/2014/main" id="{2F60166F-5B9F-44DF-B394-788496909157}"/>
              </a:ext>
            </a:extLst>
          </p:cNvPr>
          <p:cNvPicPr>
            <a:picLocks noChangeAspect="1"/>
          </p:cNvPicPr>
          <p:nvPr/>
        </p:nvPicPr>
        <p:blipFill>
          <a:blip r:embed="rId2"/>
          <a:stretch>
            <a:fillRect/>
          </a:stretch>
        </p:blipFill>
        <p:spPr>
          <a:xfrm>
            <a:off x="613805" y="3471911"/>
            <a:ext cx="7531007" cy="3151333"/>
          </a:xfrm>
          <a:prstGeom prst="rect">
            <a:avLst/>
          </a:prstGeom>
        </p:spPr>
      </p:pic>
      <p:cxnSp>
        <p:nvCxnSpPr>
          <p:cNvPr id="10" name="Straight Arrow Connector 9">
            <a:extLst>
              <a:ext uri="{FF2B5EF4-FFF2-40B4-BE49-F238E27FC236}">
                <a16:creationId xmlns:a16="http://schemas.microsoft.com/office/drawing/2014/main" id="{63C63396-F719-421A-9738-58B3B4D97507}"/>
              </a:ext>
            </a:extLst>
          </p:cNvPr>
          <p:cNvCxnSpPr>
            <a:cxnSpLocks/>
          </p:cNvCxnSpPr>
          <p:nvPr/>
        </p:nvCxnSpPr>
        <p:spPr>
          <a:xfrm flipV="1">
            <a:off x="8340757" y="3666732"/>
            <a:ext cx="0" cy="2786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95005E-6357-4562-894F-2C0D5FDA224C}"/>
              </a:ext>
            </a:extLst>
          </p:cNvPr>
          <p:cNvSpPr txBox="1"/>
          <p:nvPr/>
        </p:nvSpPr>
        <p:spPr>
          <a:xfrm>
            <a:off x="8708782" y="5807144"/>
            <a:ext cx="2403980" cy="646331"/>
          </a:xfrm>
          <a:prstGeom prst="rect">
            <a:avLst/>
          </a:prstGeom>
          <a:noFill/>
        </p:spPr>
        <p:txBody>
          <a:bodyPr wrap="square" rtlCol="0">
            <a:spAutoFit/>
          </a:bodyPr>
          <a:lstStyle/>
          <a:p>
            <a:r>
              <a:rPr lang="en-GB" dirty="0"/>
              <a:t>Low level</a:t>
            </a:r>
          </a:p>
          <a:p>
            <a:r>
              <a:rPr lang="en-GB" dirty="0"/>
              <a:t>(close to the hardware)</a:t>
            </a:r>
          </a:p>
        </p:txBody>
      </p:sp>
      <p:sp>
        <p:nvSpPr>
          <p:cNvPr id="12" name="TextBox 11">
            <a:extLst>
              <a:ext uri="{FF2B5EF4-FFF2-40B4-BE49-F238E27FC236}">
                <a16:creationId xmlns:a16="http://schemas.microsoft.com/office/drawing/2014/main" id="{7CDB99EF-7E46-4EA8-87B8-ABF24BCE91DD}"/>
              </a:ext>
            </a:extLst>
          </p:cNvPr>
          <p:cNvSpPr txBox="1"/>
          <p:nvPr/>
        </p:nvSpPr>
        <p:spPr>
          <a:xfrm>
            <a:off x="8708782" y="3875258"/>
            <a:ext cx="2218556" cy="646331"/>
          </a:xfrm>
          <a:prstGeom prst="rect">
            <a:avLst/>
          </a:prstGeom>
          <a:noFill/>
        </p:spPr>
        <p:txBody>
          <a:bodyPr wrap="none" rtlCol="0">
            <a:spAutoFit/>
          </a:bodyPr>
          <a:lstStyle/>
          <a:p>
            <a:r>
              <a:rPr lang="en-GB" dirty="0"/>
              <a:t>High level</a:t>
            </a:r>
          </a:p>
          <a:p>
            <a:r>
              <a:rPr lang="en-GB" dirty="0"/>
              <a:t>(layers of abstraction)</a:t>
            </a:r>
          </a:p>
        </p:txBody>
      </p:sp>
    </p:spTree>
    <p:extLst>
      <p:ext uri="{BB962C8B-B14F-4D97-AF65-F5344CB8AC3E}">
        <p14:creationId xmlns:p14="http://schemas.microsoft.com/office/powerpoint/2010/main" val="794094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AE597-E208-4D66-A416-7D2E9808D1FB}"/>
              </a:ext>
            </a:extLst>
          </p:cNvPr>
          <p:cNvSpPr>
            <a:spLocks noGrp="1"/>
          </p:cNvSpPr>
          <p:nvPr>
            <p:ph type="title"/>
          </p:nvPr>
        </p:nvSpPr>
        <p:spPr/>
        <p:txBody>
          <a:bodyPr/>
          <a:lstStyle/>
          <a:p>
            <a:r>
              <a:rPr lang="en-GB" dirty="0"/>
              <a:t>News / notes on Mbed OS 6 – update 2020</a:t>
            </a:r>
          </a:p>
        </p:txBody>
      </p:sp>
      <p:sp>
        <p:nvSpPr>
          <p:cNvPr id="3" name="Content Placeholder 2">
            <a:extLst>
              <a:ext uri="{FF2B5EF4-FFF2-40B4-BE49-F238E27FC236}">
                <a16:creationId xmlns:a16="http://schemas.microsoft.com/office/drawing/2014/main" id="{A779E6C4-B92E-4EA1-8FCE-FE5EE99E6D6E}"/>
              </a:ext>
            </a:extLst>
          </p:cNvPr>
          <p:cNvSpPr>
            <a:spLocks noGrp="1"/>
          </p:cNvSpPr>
          <p:nvPr>
            <p:ph idx="1"/>
          </p:nvPr>
        </p:nvSpPr>
        <p:spPr/>
        <p:txBody>
          <a:bodyPr>
            <a:normAutofit fontScale="85000" lnSpcReduction="20000"/>
          </a:bodyPr>
          <a:lstStyle/>
          <a:p>
            <a:r>
              <a:rPr lang="en-GB" dirty="0"/>
              <a:t>Mbed OS 6 came out in around June 2020:</a:t>
            </a:r>
          </a:p>
          <a:p>
            <a:pPr lvl="1"/>
            <a:r>
              <a:rPr lang="en-GB" dirty="0">
                <a:hlinkClick r:id="rId2"/>
              </a:rPr>
              <a:t>https://os.mbed.com/blog/entry/Arm-Mbed-OS-6-released-today/</a:t>
            </a:r>
            <a:endParaRPr lang="en-GB" dirty="0"/>
          </a:p>
          <a:p>
            <a:r>
              <a:rPr lang="en-GB" dirty="0"/>
              <a:t>Mbed OS 6 has replaced OS 5 and is </a:t>
            </a:r>
            <a:r>
              <a:rPr lang="en-GB" b="1" dirty="0"/>
              <a:t>not </a:t>
            </a:r>
            <a:r>
              <a:rPr lang="en-GB" dirty="0"/>
              <a:t>backwards compatible!</a:t>
            </a:r>
          </a:p>
          <a:p>
            <a:r>
              <a:rPr lang="en-GB" dirty="0"/>
              <a:t>So all code which was written for OS 5 may not work in OS 6.</a:t>
            </a:r>
          </a:p>
          <a:p>
            <a:r>
              <a:rPr lang="en-GB" dirty="0"/>
              <a:t>E.g. need to use BufferedSerial instead of Serial now:</a:t>
            </a:r>
          </a:p>
          <a:p>
            <a:r>
              <a:rPr lang="en-GB" dirty="0">
                <a:hlinkClick r:id="rId3"/>
              </a:rPr>
              <a:t>https://os.mbed.com/docs/mbed-os/v6.3/apis/serial-uart-apis.html</a:t>
            </a:r>
            <a:endParaRPr lang="en-GB" dirty="0"/>
          </a:p>
          <a:p>
            <a:endParaRPr lang="en-GB" dirty="0"/>
          </a:p>
          <a:p>
            <a:r>
              <a:rPr lang="en-GB" dirty="0"/>
              <a:t>The following tutorial material was written for Mbed OS 5, so some parts may not compile with OS 6.</a:t>
            </a:r>
          </a:p>
          <a:p>
            <a:r>
              <a:rPr lang="en-GB" dirty="0"/>
              <a:t>So, we have 2 options (2020):</a:t>
            </a:r>
          </a:p>
          <a:p>
            <a:pPr marL="914400" lvl="1" indent="-457200">
              <a:buFont typeface="+mj-lt"/>
              <a:buAutoNum type="arabicPeriod"/>
            </a:pPr>
            <a:r>
              <a:rPr lang="en-GB" dirty="0"/>
              <a:t>Update all of our source code to Mbed OS 6 (also any libraries we are using which use OS 5 code may also have issues compiling)</a:t>
            </a:r>
          </a:p>
          <a:p>
            <a:pPr marL="914400" lvl="1" indent="-457200">
              <a:buFont typeface="+mj-lt"/>
              <a:buAutoNum type="arabicPeriod"/>
            </a:pPr>
            <a:r>
              <a:rPr lang="en-GB" dirty="0"/>
              <a:t>Compile using the older Mbed OS 5</a:t>
            </a:r>
          </a:p>
        </p:txBody>
      </p:sp>
    </p:spTree>
    <p:extLst>
      <p:ext uri="{BB962C8B-B14F-4D97-AF65-F5344CB8AC3E}">
        <p14:creationId xmlns:p14="http://schemas.microsoft.com/office/powerpoint/2010/main" val="2399369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772A-1A32-42D4-90E4-61120B89365B}"/>
              </a:ext>
            </a:extLst>
          </p:cNvPr>
          <p:cNvSpPr>
            <a:spLocks noGrp="1"/>
          </p:cNvSpPr>
          <p:nvPr>
            <p:ph type="title"/>
          </p:nvPr>
        </p:nvSpPr>
        <p:spPr/>
        <p:txBody>
          <a:bodyPr/>
          <a:lstStyle/>
          <a:p>
            <a:r>
              <a:rPr lang="en-GB" dirty="0"/>
              <a:t>Create a PlatformIO Project – mbed</a:t>
            </a:r>
          </a:p>
        </p:txBody>
      </p:sp>
      <p:sp>
        <p:nvSpPr>
          <p:cNvPr id="3" name="Content Placeholder 2">
            <a:extLst>
              <a:ext uri="{FF2B5EF4-FFF2-40B4-BE49-F238E27FC236}">
                <a16:creationId xmlns:a16="http://schemas.microsoft.com/office/drawing/2014/main" id="{E8752CCF-2B1B-4CD2-A6EC-7A492BC42C24}"/>
              </a:ext>
            </a:extLst>
          </p:cNvPr>
          <p:cNvSpPr>
            <a:spLocks noGrp="1"/>
          </p:cNvSpPr>
          <p:nvPr>
            <p:ph idx="1"/>
          </p:nvPr>
        </p:nvSpPr>
        <p:spPr>
          <a:xfrm>
            <a:off x="838200" y="1825625"/>
            <a:ext cx="10515600" cy="4351338"/>
          </a:xfrm>
        </p:spPr>
        <p:txBody>
          <a:bodyPr>
            <a:normAutofit/>
          </a:bodyPr>
          <a:lstStyle/>
          <a:p>
            <a:r>
              <a:rPr lang="en-GB" dirty="0"/>
              <a:t>On the PlatformIO Home Page select </a:t>
            </a:r>
            <a:r>
              <a:rPr lang="en-GB" dirty="0">
                <a:sym typeface="Wingdings" panose="05000000000000000000" pitchFamily="2" charset="2"/>
              </a:rPr>
              <a:t> New Project…</a:t>
            </a:r>
          </a:p>
          <a:p>
            <a:r>
              <a:rPr lang="en-GB" dirty="0"/>
              <a:t>Lets create another ‘Blinky’ project which flashes LEDs on the STM32F4-Discovery board.</a:t>
            </a:r>
          </a:p>
          <a:p>
            <a:r>
              <a:rPr lang="en-GB" dirty="0"/>
              <a:t>This time, we will be using the mbed library to do this.</a:t>
            </a:r>
          </a:p>
        </p:txBody>
      </p:sp>
      <p:pic>
        <p:nvPicPr>
          <p:cNvPr id="2050" name="Picture 2" descr="Image result for stm32f4 discovery">
            <a:extLst>
              <a:ext uri="{FF2B5EF4-FFF2-40B4-BE49-F238E27FC236}">
                <a16:creationId xmlns:a16="http://schemas.microsoft.com/office/drawing/2014/main" id="{FD7647BB-5481-49F3-9A08-CB3EC7BC2E5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363874" y="4159894"/>
            <a:ext cx="3088166" cy="25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08B145-0E35-4C11-925C-2997DD0DF7B4}"/>
              </a:ext>
            </a:extLst>
          </p:cNvPr>
          <p:cNvSpPr txBox="1"/>
          <p:nvPr/>
        </p:nvSpPr>
        <p:spPr>
          <a:xfrm>
            <a:off x="2126772" y="5825935"/>
            <a:ext cx="3483454"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Target board is ARM mbed enabled</a:t>
            </a:r>
          </a:p>
        </p:txBody>
      </p:sp>
      <p:cxnSp>
        <p:nvCxnSpPr>
          <p:cNvPr id="7" name="Straight Arrow Connector 6">
            <a:extLst>
              <a:ext uri="{FF2B5EF4-FFF2-40B4-BE49-F238E27FC236}">
                <a16:creationId xmlns:a16="http://schemas.microsoft.com/office/drawing/2014/main" id="{4682D7B9-6A7E-47CE-87B6-FC0B49EB7DA4}"/>
              </a:ext>
            </a:extLst>
          </p:cNvPr>
          <p:cNvCxnSpPr>
            <a:cxnSpLocks/>
            <a:stCxn id="5" idx="3"/>
          </p:cNvCxnSpPr>
          <p:nvPr/>
        </p:nvCxnSpPr>
        <p:spPr>
          <a:xfrm flipV="1">
            <a:off x="5610226" y="5864289"/>
            <a:ext cx="855281" cy="1463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6" descr="Image result for arm mbed">
            <a:extLst>
              <a:ext uri="{FF2B5EF4-FFF2-40B4-BE49-F238E27FC236}">
                <a16:creationId xmlns:a16="http://schemas.microsoft.com/office/drawing/2014/main" id="{6941E63C-AE07-493C-A332-89C8F27F2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2040" y="3075601"/>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895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21A369-99A3-4777-B353-05A9EB9AD341}"/>
              </a:ext>
            </a:extLst>
          </p:cNvPr>
          <p:cNvPicPr>
            <a:picLocks noChangeAspect="1"/>
          </p:cNvPicPr>
          <p:nvPr/>
        </p:nvPicPr>
        <p:blipFill>
          <a:blip r:embed="rId2"/>
          <a:stretch>
            <a:fillRect/>
          </a:stretch>
        </p:blipFill>
        <p:spPr>
          <a:xfrm>
            <a:off x="1451614" y="0"/>
            <a:ext cx="9288772" cy="6858000"/>
          </a:xfrm>
          <a:prstGeom prst="rect">
            <a:avLst/>
          </a:prstGeom>
        </p:spPr>
      </p:pic>
      <p:cxnSp>
        <p:nvCxnSpPr>
          <p:cNvPr id="6" name="Straight Arrow Connector 5">
            <a:extLst>
              <a:ext uri="{FF2B5EF4-FFF2-40B4-BE49-F238E27FC236}">
                <a16:creationId xmlns:a16="http://schemas.microsoft.com/office/drawing/2014/main" id="{BB608BF7-D49E-4F9F-B768-D8158034E0D4}"/>
              </a:ext>
            </a:extLst>
          </p:cNvPr>
          <p:cNvCxnSpPr>
            <a:cxnSpLocks/>
            <a:stCxn id="7" idx="1"/>
          </p:cNvCxnSpPr>
          <p:nvPr/>
        </p:nvCxnSpPr>
        <p:spPr>
          <a:xfrm flipH="1">
            <a:off x="6718041" y="4260988"/>
            <a:ext cx="110925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AD5118E-765B-4A87-A3CF-A2F3B9F2EDED}"/>
              </a:ext>
            </a:extLst>
          </p:cNvPr>
          <p:cNvSpPr txBox="1"/>
          <p:nvPr/>
        </p:nvSpPr>
        <p:spPr>
          <a:xfrm>
            <a:off x="7827296" y="3937822"/>
            <a:ext cx="359337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Don’t forget to put the new project in the correct location</a:t>
            </a:r>
          </a:p>
        </p:txBody>
      </p:sp>
      <p:cxnSp>
        <p:nvCxnSpPr>
          <p:cNvPr id="11" name="Straight Arrow Connector 10">
            <a:extLst>
              <a:ext uri="{FF2B5EF4-FFF2-40B4-BE49-F238E27FC236}">
                <a16:creationId xmlns:a16="http://schemas.microsoft.com/office/drawing/2014/main" id="{1119DC51-2BED-4D8F-9C6D-F4CFE479E37E}"/>
              </a:ext>
            </a:extLst>
          </p:cNvPr>
          <p:cNvCxnSpPr>
            <a:cxnSpLocks/>
          </p:cNvCxnSpPr>
          <p:nvPr/>
        </p:nvCxnSpPr>
        <p:spPr>
          <a:xfrm flipH="1">
            <a:off x="6655839" y="2662341"/>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71EB311-ACB1-4B09-94DB-8F3B4F403001}"/>
              </a:ext>
            </a:extLst>
          </p:cNvPr>
          <p:cNvCxnSpPr>
            <a:cxnSpLocks/>
          </p:cNvCxnSpPr>
          <p:nvPr/>
        </p:nvCxnSpPr>
        <p:spPr>
          <a:xfrm flipH="1">
            <a:off x="6985521" y="3206626"/>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279FA46-BD08-4C40-AB75-DEC8E9BA99A6}"/>
              </a:ext>
            </a:extLst>
          </p:cNvPr>
          <p:cNvCxnSpPr>
            <a:cxnSpLocks/>
          </p:cNvCxnSpPr>
          <p:nvPr/>
        </p:nvCxnSpPr>
        <p:spPr>
          <a:xfrm flipH="1">
            <a:off x="5924944" y="3738472"/>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1EFB275-487D-497C-AB05-CCD8CFD5EB87}"/>
              </a:ext>
            </a:extLst>
          </p:cNvPr>
          <p:cNvCxnSpPr>
            <a:cxnSpLocks/>
          </p:cNvCxnSpPr>
          <p:nvPr/>
        </p:nvCxnSpPr>
        <p:spPr>
          <a:xfrm flipH="1">
            <a:off x="7314657" y="5595264"/>
            <a:ext cx="10605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00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79DD-037E-454A-94C1-77C35CACE3FD}"/>
              </a:ext>
            </a:extLst>
          </p:cNvPr>
          <p:cNvSpPr>
            <a:spLocks noGrp="1"/>
          </p:cNvSpPr>
          <p:nvPr>
            <p:ph type="title"/>
          </p:nvPr>
        </p:nvSpPr>
        <p:spPr/>
        <p:txBody>
          <a:bodyPr/>
          <a:lstStyle/>
          <a:p>
            <a:r>
              <a:rPr lang="en-GB" b="1" dirty="0"/>
              <a:t>PlatformIO.ini</a:t>
            </a:r>
            <a:r>
              <a:rPr lang="en-GB" dirty="0"/>
              <a:t> file for our </a:t>
            </a:r>
            <a:r>
              <a:rPr lang="en-GB" b="1" dirty="0"/>
              <a:t>mbed</a:t>
            </a:r>
            <a:r>
              <a:rPr lang="en-GB" dirty="0"/>
              <a:t> Blinky project</a:t>
            </a:r>
          </a:p>
        </p:txBody>
      </p:sp>
      <p:sp>
        <p:nvSpPr>
          <p:cNvPr id="3" name="Content Placeholder 2">
            <a:extLst>
              <a:ext uri="{FF2B5EF4-FFF2-40B4-BE49-F238E27FC236}">
                <a16:creationId xmlns:a16="http://schemas.microsoft.com/office/drawing/2014/main" id="{2302AEAB-19CA-40EE-A79E-DFBDF757B1AC}"/>
              </a:ext>
            </a:extLst>
          </p:cNvPr>
          <p:cNvSpPr>
            <a:spLocks noGrp="1"/>
          </p:cNvSpPr>
          <p:nvPr>
            <p:ph idx="1"/>
          </p:nvPr>
        </p:nvSpPr>
        <p:spPr/>
        <p:txBody>
          <a:bodyPr>
            <a:normAutofit fontScale="92500" lnSpcReduction="10000"/>
          </a:bodyPr>
          <a:lstStyle/>
          <a:p>
            <a:pPr marL="0" indent="0">
              <a:buNone/>
            </a:pPr>
            <a:r>
              <a:rPr lang="en-GB" dirty="0"/>
              <a:t>[platformio]​</a:t>
            </a:r>
          </a:p>
          <a:p>
            <a:pPr marL="0" indent="0">
              <a:buNone/>
            </a:pPr>
            <a:r>
              <a:rPr lang="en-GB" dirty="0"/>
              <a:t>build_cache_dir = .pio/mycache</a:t>
            </a:r>
          </a:p>
          <a:p>
            <a:pPr marL="0" indent="0">
              <a:buNone/>
            </a:pPr>
            <a:endParaRPr lang="en-GB" dirty="0"/>
          </a:p>
          <a:p>
            <a:pPr marL="0" indent="0">
              <a:buNone/>
            </a:pPr>
            <a:r>
              <a:rPr lang="en-GB" dirty="0"/>
              <a:t>[env:disco_f407vg]</a:t>
            </a:r>
          </a:p>
          <a:p>
            <a:pPr marL="0" indent="0">
              <a:buNone/>
            </a:pPr>
            <a:r>
              <a:rPr lang="en-GB" dirty="0"/>
              <a:t>platform = ststm32</a:t>
            </a:r>
          </a:p>
          <a:p>
            <a:pPr marL="0" indent="0">
              <a:buNone/>
            </a:pPr>
            <a:r>
              <a:rPr lang="en-GB" dirty="0"/>
              <a:t>board = disco_f407vg</a:t>
            </a:r>
          </a:p>
          <a:p>
            <a:pPr marL="0" indent="0">
              <a:buNone/>
            </a:pPr>
            <a:r>
              <a:rPr lang="en-GB" dirty="0"/>
              <a:t>framework = mbed</a:t>
            </a:r>
          </a:p>
          <a:p>
            <a:pPr marL="0" indent="0">
              <a:buNone/>
            </a:pPr>
            <a:r>
              <a:rPr lang="en-GB" dirty="0"/>
              <a:t>upload_protocol = stlink</a:t>
            </a:r>
          </a:p>
          <a:p>
            <a:pPr marL="0" indent="0">
              <a:buNone/>
            </a:pPr>
            <a:br>
              <a:rPr lang="en-GB" dirty="0"/>
            </a:br>
            <a:r>
              <a:rPr lang="en-GB" dirty="0"/>
              <a:t>platform_packages = framework-mbed @ ~5</a:t>
            </a:r>
          </a:p>
        </p:txBody>
      </p:sp>
      <p:sp>
        <p:nvSpPr>
          <p:cNvPr id="4" name="TextBox 3">
            <a:extLst>
              <a:ext uri="{FF2B5EF4-FFF2-40B4-BE49-F238E27FC236}">
                <a16:creationId xmlns:a16="http://schemas.microsoft.com/office/drawing/2014/main" id="{D566A0B8-EBB5-4802-B85F-0BBD8769EC06}"/>
              </a:ext>
            </a:extLst>
          </p:cNvPr>
          <p:cNvSpPr txBox="1"/>
          <p:nvPr/>
        </p:nvSpPr>
        <p:spPr>
          <a:xfrm>
            <a:off x="6557324" y="4158734"/>
            <a:ext cx="368010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Target board is ARM mbed enabled, so we will use the mbed framework this time.</a:t>
            </a:r>
          </a:p>
        </p:txBody>
      </p:sp>
      <p:cxnSp>
        <p:nvCxnSpPr>
          <p:cNvPr id="5" name="Straight Arrow Connector 4">
            <a:extLst>
              <a:ext uri="{FF2B5EF4-FFF2-40B4-BE49-F238E27FC236}">
                <a16:creationId xmlns:a16="http://schemas.microsoft.com/office/drawing/2014/main" id="{2A4D0A7E-B60F-437C-B275-657E7F0C9C92}"/>
              </a:ext>
            </a:extLst>
          </p:cNvPr>
          <p:cNvCxnSpPr>
            <a:cxnSpLocks/>
            <a:stCxn id="4" idx="1"/>
          </p:cNvCxnSpPr>
          <p:nvPr/>
        </p:nvCxnSpPr>
        <p:spPr>
          <a:xfrm flipH="1">
            <a:off x="3684233" y="4620399"/>
            <a:ext cx="2873091" cy="670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1A3B0990-F057-4681-893C-0B61E7B54394}"/>
              </a:ext>
            </a:extLst>
          </p:cNvPr>
          <p:cNvSpPr txBox="1"/>
          <p:nvPr/>
        </p:nvSpPr>
        <p:spPr>
          <a:xfrm>
            <a:off x="6800295" y="1633094"/>
            <a:ext cx="4626881"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This creates a build cache, after the lengthy first build of the mbed libraries the next time you need to build them should be much quicker.</a:t>
            </a:r>
          </a:p>
          <a:p>
            <a:r>
              <a:rPr lang="en-GB" dirty="0"/>
              <a:t>(Thank me later)!</a:t>
            </a:r>
          </a:p>
        </p:txBody>
      </p:sp>
      <p:cxnSp>
        <p:nvCxnSpPr>
          <p:cNvPr id="10" name="Straight Arrow Connector 9">
            <a:extLst>
              <a:ext uri="{FF2B5EF4-FFF2-40B4-BE49-F238E27FC236}">
                <a16:creationId xmlns:a16="http://schemas.microsoft.com/office/drawing/2014/main" id="{C411E258-99DA-4EC4-A21B-1C682F649529}"/>
              </a:ext>
            </a:extLst>
          </p:cNvPr>
          <p:cNvCxnSpPr>
            <a:cxnSpLocks/>
            <a:stCxn id="9" idx="1"/>
          </p:cNvCxnSpPr>
          <p:nvPr/>
        </p:nvCxnSpPr>
        <p:spPr>
          <a:xfrm flipH="1">
            <a:off x="5468645" y="2233259"/>
            <a:ext cx="1331650" cy="1569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9A039B91-5E7F-4E34-BF0F-10783FC6745C}"/>
              </a:ext>
            </a:extLst>
          </p:cNvPr>
          <p:cNvSpPr txBox="1"/>
          <p:nvPr/>
        </p:nvSpPr>
        <p:spPr>
          <a:xfrm>
            <a:off x="8156786" y="5321102"/>
            <a:ext cx="348345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This line forces to compile using the older version of Mbed.</a:t>
            </a:r>
          </a:p>
          <a:p>
            <a:r>
              <a:rPr lang="en-GB" dirty="0"/>
              <a:t>Mbed OS 5.</a:t>
            </a:r>
          </a:p>
        </p:txBody>
      </p:sp>
      <p:cxnSp>
        <p:nvCxnSpPr>
          <p:cNvPr id="15" name="Straight Arrow Connector 14">
            <a:extLst>
              <a:ext uri="{FF2B5EF4-FFF2-40B4-BE49-F238E27FC236}">
                <a16:creationId xmlns:a16="http://schemas.microsoft.com/office/drawing/2014/main" id="{993B30D8-6A26-4617-8FB7-DB353D3BE31A}"/>
              </a:ext>
            </a:extLst>
          </p:cNvPr>
          <p:cNvCxnSpPr>
            <a:cxnSpLocks/>
            <a:stCxn id="14" idx="1"/>
          </p:cNvCxnSpPr>
          <p:nvPr/>
        </p:nvCxnSpPr>
        <p:spPr>
          <a:xfrm flipH="1">
            <a:off x="7341834" y="5782767"/>
            <a:ext cx="814952" cy="3776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TextBox 17">
            <a:extLst>
              <a:ext uri="{FF2B5EF4-FFF2-40B4-BE49-F238E27FC236}">
                <a16:creationId xmlns:a16="http://schemas.microsoft.com/office/drawing/2014/main" id="{F617BC13-D106-4FB5-AD1C-D3041F5D18C0}"/>
              </a:ext>
            </a:extLst>
          </p:cNvPr>
          <p:cNvSpPr txBox="1"/>
          <p:nvPr/>
        </p:nvSpPr>
        <p:spPr>
          <a:xfrm>
            <a:off x="5468646" y="3025212"/>
            <a:ext cx="624100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Your target board, this could change depending on which target STM32 board you are compiling for.  (Set by the project settings when you created the project).</a:t>
            </a:r>
          </a:p>
        </p:txBody>
      </p:sp>
      <p:cxnSp>
        <p:nvCxnSpPr>
          <p:cNvPr id="19" name="Straight Arrow Connector 18">
            <a:extLst>
              <a:ext uri="{FF2B5EF4-FFF2-40B4-BE49-F238E27FC236}">
                <a16:creationId xmlns:a16="http://schemas.microsoft.com/office/drawing/2014/main" id="{0B208797-21EB-469A-9C8E-64A513F8F3FC}"/>
              </a:ext>
            </a:extLst>
          </p:cNvPr>
          <p:cNvCxnSpPr>
            <a:cxnSpLocks/>
            <a:stCxn id="18" idx="1"/>
          </p:cNvCxnSpPr>
          <p:nvPr/>
        </p:nvCxnSpPr>
        <p:spPr>
          <a:xfrm flipH="1">
            <a:off x="3888419" y="3486877"/>
            <a:ext cx="1580227" cy="5879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02217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4DF3-0D35-4255-84B5-03B2B0773387}"/>
              </a:ext>
            </a:extLst>
          </p:cNvPr>
          <p:cNvSpPr>
            <a:spLocks noGrp="1"/>
          </p:cNvSpPr>
          <p:nvPr>
            <p:ph type="title"/>
          </p:nvPr>
        </p:nvSpPr>
        <p:spPr>
          <a:xfrm>
            <a:off x="838200" y="365125"/>
            <a:ext cx="5030755" cy="1325563"/>
          </a:xfrm>
        </p:spPr>
        <p:txBody>
          <a:bodyPr/>
          <a:lstStyle/>
          <a:p>
            <a:r>
              <a:rPr lang="en-GB" dirty="0"/>
              <a:t>mbed Blinky</a:t>
            </a:r>
          </a:p>
        </p:txBody>
      </p:sp>
      <p:sp>
        <p:nvSpPr>
          <p:cNvPr id="3" name="Content Placeholder 2">
            <a:extLst>
              <a:ext uri="{FF2B5EF4-FFF2-40B4-BE49-F238E27FC236}">
                <a16:creationId xmlns:a16="http://schemas.microsoft.com/office/drawing/2014/main" id="{097AE88A-8C29-41B6-B466-5F422ADCC2D0}"/>
              </a:ext>
            </a:extLst>
          </p:cNvPr>
          <p:cNvSpPr>
            <a:spLocks noGrp="1"/>
          </p:cNvSpPr>
          <p:nvPr>
            <p:ph idx="1"/>
          </p:nvPr>
        </p:nvSpPr>
        <p:spPr>
          <a:xfrm>
            <a:off x="838200" y="1825625"/>
            <a:ext cx="5366657" cy="4351338"/>
          </a:xfrm>
        </p:spPr>
        <p:txBody>
          <a:bodyPr>
            <a:normAutofit fontScale="85000" lnSpcReduction="10000"/>
          </a:bodyPr>
          <a:lstStyle/>
          <a:p>
            <a:r>
              <a:rPr lang="en-GB" dirty="0"/>
              <a:t>Create a main.cpp file in the src folder and populate with the following code.</a:t>
            </a:r>
          </a:p>
          <a:p>
            <a:endParaRPr lang="en-GB" dirty="0"/>
          </a:p>
          <a:p>
            <a:r>
              <a:rPr lang="en-GB" dirty="0"/>
              <a:t>Use the PlatformIO commands to Build then Upload</a:t>
            </a:r>
          </a:p>
          <a:p>
            <a:endParaRPr lang="en-GB" dirty="0"/>
          </a:p>
          <a:p>
            <a:r>
              <a:rPr lang="en-GB" dirty="0"/>
              <a:t>PIO should build the current project you have open i.e. if you have a main.cpp open and active then it will build the project that comes from when you click build (double check the terminal window output to confirm as needed)</a:t>
            </a:r>
          </a:p>
        </p:txBody>
      </p:sp>
      <p:sp>
        <p:nvSpPr>
          <p:cNvPr id="6" name="TextBox 5">
            <a:extLst>
              <a:ext uri="{FF2B5EF4-FFF2-40B4-BE49-F238E27FC236}">
                <a16:creationId xmlns:a16="http://schemas.microsoft.com/office/drawing/2014/main" id="{B707052A-DA40-4B8D-A8C3-221809014274}"/>
              </a:ext>
            </a:extLst>
          </p:cNvPr>
          <p:cNvSpPr txBox="1"/>
          <p:nvPr/>
        </p:nvSpPr>
        <p:spPr>
          <a:xfrm>
            <a:off x="6416346" y="335846"/>
            <a:ext cx="5303793" cy="5078313"/>
          </a:xfrm>
          <a:prstGeom prst="rect">
            <a:avLst/>
          </a:prstGeom>
          <a:noFill/>
        </p:spPr>
        <p:txBody>
          <a:bodyPr wrap="square" rtlCol="0">
            <a:spAutoFit/>
          </a:bodyPr>
          <a:lstStyle/>
          <a:p>
            <a:endParaRPr lang="en-GB" dirty="0"/>
          </a:p>
          <a:p>
            <a:r>
              <a:rPr lang="en-GB" dirty="0"/>
              <a:t>#include &lt;mbed.h&gt;</a:t>
            </a:r>
          </a:p>
          <a:p>
            <a:endParaRPr lang="en-GB" dirty="0"/>
          </a:p>
          <a:p>
            <a:r>
              <a:rPr lang="en-GB" dirty="0"/>
              <a:t>#define WAIT_TIME_MS 500 </a:t>
            </a:r>
          </a:p>
          <a:p>
            <a:r>
              <a:rPr lang="en-GB" dirty="0"/>
              <a:t>DigitalOut led1(LED1);</a:t>
            </a:r>
          </a:p>
          <a:p>
            <a:endParaRPr lang="en-GB" dirty="0"/>
          </a:p>
          <a:p>
            <a:r>
              <a:rPr lang="en-GB" dirty="0"/>
              <a:t>int main()</a:t>
            </a:r>
          </a:p>
          <a:p>
            <a:r>
              <a:rPr lang="en-GB" dirty="0"/>
              <a:t>{</a:t>
            </a:r>
          </a:p>
          <a:p>
            <a:r>
              <a:rPr lang="en-GB" dirty="0"/>
              <a:t>    printf("This is the bare metal blinky example running on Mbed OS %d.%d.%d.\n", MBED_MAJOR_VERSION, MBED_MINOR_VERSION, MBED_PATCH_VERSION);</a:t>
            </a:r>
          </a:p>
          <a:p>
            <a:endParaRPr lang="en-GB" dirty="0"/>
          </a:p>
          <a:p>
            <a:r>
              <a:rPr lang="en-GB" dirty="0"/>
              <a:t>    while (true)</a:t>
            </a:r>
          </a:p>
          <a:p>
            <a:r>
              <a:rPr lang="en-GB" dirty="0"/>
              <a:t>    {</a:t>
            </a:r>
          </a:p>
          <a:p>
            <a:r>
              <a:rPr lang="en-GB" dirty="0"/>
              <a:t>        led1 = !led1;</a:t>
            </a:r>
          </a:p>
          <a:p>
            <a:r>
              <a:rPr lang="en-GB" dirty="0"/>
              <a:t>        thread_sleep_for(WAIT_TIME_MS);</a:t>
            </a:r>
          </a:p>
          <a:p>
            <a:r>
              <a:rPr lang="en-GB" dirty="0"/>
              <a:t>    }</a:t>
            </a:r>
          </a:p>
          <a:p>
            <a:r>
              <a:rPr lang="en-GB" dirty="0"/>
              <a:t>}</a:t>
            </a:r>
          </a:p>
        </p:txBody>
      </p:sp>
      <p:sp>
        <p:nvSpPr>
          <p:cNvPr id="7" name="TextBox 6">
            <a:extLst>
              <a:ext uri="{FF2B5EF4-FFF2-40B4-BE49-F238E27FC236}">
                <a16:creationId xmlns:a16="http://schemas.microsoft.com/office/drawing/2014/main" id="{8E6064BC-7234-40D8-9B34-6E4C687E155E}"/>
              </a:ext>
            </a:extLst>
          </p:cNvPr>
          <p:cNvSpPr txBox="1"/>
          <p:nvPr/>
        </p:nvSpPr>
        <p:spPr>
          <a:xfrm>
            <a:off x="8236685" y="5598824"/>
            <a:ext cx="348345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new project should get added to your workspace file automatically.</a:t>
            </a:r>
          </a:p>
        </p:txBody>
      </p:sp>
    </p:spTree>
    <p:extLst>
      <p:ext uri="{BB962C8B-B14F-4D97-AF65-F5344CB8AC3E}">
        <p14:creationId xmlns:p14="http://schemas.microsoft.com/office/powerpoint/2010/main" val="3237426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189BF-1E34-4228-894A-018DAA4EFA1C}"/>
              </a:ext>
            </a:extLst>
          </p:cNvPr>
          <p:cNvSpPr>
            <a:spLocks noGrp="1"/>
          </p:cNvSpPr>
          <p:nvPr>
            <p:ph type="title"/>
          </p:nvPr>
        </p:nvSpPr>
        <p:spPr/>
        <p:txBody>
          <a:bodyPr/>
          <a:lstStyle/>
          <a:p>
            <a:r>
              <a:rPr lang="en-GB" dirty="0"/>
              <a:t>Activity 2 – mbed Blinky</a:t>
            </a:r>
          </a:p>
        </p:txBody>
      </p:sp>
      <p:sp>
        <p:nvSpPr>
          <p:cNvPr id="3" name="Content Placeholder 2">
            <a:extLst>
              <a:ext uri="{FF2B5EF4-FFF2-40B4-BE49-F238E27FC236}">
                <a16:creationId xmlns:a16="http://schemas.microsoft.com/office/drawing/2014/main" id="{E931D5CC-E879-4500-8E97-9F676730A662}"/>
              </a:ext>
            </a:extLst>
          </p:cNvPr>
          <p:cNvSpPr>
            <a:spLocks noGrp="1"/>
          </p:cNvSpPr>
          <p:nvPr>
            <p:ph idx="1"/>
          </p:nvPr>
        </p:nvSpPr>
        <p:spPr/>
        <p:txBody>
          <a:bodyPr>
            <a:normAutofit/>
          </a:bodyPr>
          <a:lstStyle/>
          <a:p>
            <a:r>
              <a:rPr lang="en-GB" dirty="0"/>
              <a:t>Make the LEDs light up in a different order e.g.</a:t>
            </a:r>
          </a:p>
          <a:p>
            <a:r>
              <a:rPr lang="en-GB" dirty="0"/>
              <a:t>Green + Orange + Red + Blue</a:t>
            </a:r>
          </a:p>
          <a:p>
            <a:r>
              <a:rPr lang="en-GB" dirty="0"/>
              <a:t>Green only</a:t>
            </a:r>
          </a:p>
          <a:p>
            <a:r>
              <a:rPr lang="en-GB" dirty="0"/>
              <a:t>Orange only</a:t>
            </a:r>
          </a:p>
          <a:p>
            <a:r>
              <a:rPr lang="en-GB" dirty="0"/>
              <a:t>Red only</a:t>
            </a:r>
          </a:p>
          <a:p>
            <a:r>
              <a:rPr lang="en-GB" dirty="0"/>
              <a:t>Blue only</a:t>
            </a:r>
          </a:p>
          <a:p>
            <a:r>
              <a:rPr lang="en-GB" dirty="0"/>
              <a:t>Green + Orange + Red + Blue</a:t>
            </a:r>
          </a:p>
          <a:p>
            <a:r>
              <a:rPr lang="en-GB" dirty="0"/>
              <a:t>Then reverse order and repeat</a:t>
            </a:r>
          </a:p>
        </p:txBody>
      </p:sp>
      <p:pic>
        <p:nvPicPr>
          <p:cNvPr id="4" name="Picture 6" descr="Image result for arm mbed">
            <a:extLst>
              <a:ext uri="{FF2B5EF4-FFF2-40B4-BE49-F238E27FC236}">
                <a16:creationId xmlns:a16="http://schemas.microsoft.com/office/drawing/2014/main" id="{8C8F0C04-B8FA-4BB9-8148-0933B0FBB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394" y="365125"/>
            <a:ext cx="1829406"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411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0056-203B-4C5B-9DA7-6FF90A7D81D5}"/>
              </a:ext>
            </a:extLst>
          </p:cNvPr>
          <p:cNvSpPr>
            <a:spLocks noGrp="1"/>
          </p:cNvSpPr>
          <p:nvPr>
            <p:ph type="title"/>
          </p:nvPr>
        </p:nvSpPr>
        <p:spPr/>
        <p:txBody>
          <a:bodyPr/>
          <a:lstStyle/>
          <a:p>
            <a:r>
              <a:rPr lang="en-GB" dirty="0"/>
              <a:t>Save changes to your remote repository</a:t>
            </a:r>
          </a:p>
        </p:txBody>
      </p:sp>
      <p:sp>
        <p:nvSpPr>
          <p:cNvPr id="3" name="Content Placeholder 2">
            <a:extLst>
              <a:ext uri="{FF2B5EF4-FFF2-40B4-BE49-F238E27FC236}">
                <a16:creationId xmlns:a16="http://schemas.microsoft.com/office/drawing/2014/main" id="{46C9D475-8263-4C75-A8FE-DF907B6CAD78}"/>
              </a:ext>
            </a:extLst>
          </p:cNvPr>
          <p:cNvSpPr>
            <a:spLocks noGrp="1"/>
          </p:cNvSpPr>
          <p:nvPr>
            <p:ph idx="1"/>
          </p:nvPr>
        </p:nvSpPr>
        <p:spPr/>
        <p:txBody>
          <a:bodyPr/>
          <a:lstStyle/>
          <a:p>
            <a:r>
              <a:rPr lang="en-GB" dirty="0"/>
              <a:t>Commit and Push your new mbed project to your remote repository as well.</a:t>
            </a:r>
          </a:p>
          <a:p>
            <a:endParaRPr lang="en-GB" dirty="0"/>
          </a:p>
          <a:p>
            <a:r>
              <a:rPr lang="en-GB" dirty="0"/>
              <a:t>Check the your remote repository has the source code for both projects saved.</a:t>
            </a:r>
          </a:p>
          <a:p>
            <a:endParaRPr lang="en-GB" dirty="0"/>
          </a:p>
        </p:txBody>
      </p:sp>
      <p:pic>
        <p:nvPicPr>
          <p:cNvPr id="4" name="Picture 2" descr="Image result for github">
            <a:extLst>
              <a:ext uri="{FF2B5EF4-FFF2-40B4-BE49-F238E27FC236}">
                <a16:creationId xmlns:a16="http://schemas.microsoft.com/office/drawing/2014/main" id="{79C39130-FEA1-4A31-9CBB-2E431451E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4767263"/>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Image result for git">
            <a:extLst>
              <a:ext uri="{FF2B5EF4-FFF2-40B4-BE49-F238E27FC236}">
                <a16:creationId xmlns:a16="http://schemas.microsoft.com/office/drawing/2014/main" id="{8F26D39B-AC03-43F2-B67A-8ACCDC8F577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38200" y="5277208"/>
            <a:ext cx="2155371" cy="89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4FCB-3C6B-45BD-8830-3724A3A456C1}"/>
              </a:ext>
            </a:extLst>
          </p:cNvPr>
          <p:cNvSpPr>
            <a:spLocks noGrp="1"/>
          </p:cNvSpPr>
          <p:nvPr>
            <p:ph type="title"/>
          </p:nvPr>
        </p:nvSpPr>
        <p:spPr/>
        <p:txBody>
          <a:bodyPr/>
          <a:lstStyle/>
          <a:p>
            <a:r>
              <a:rPr lang="en-GB" dirty="0"/>
              <a:t>Activity 3 – mbed Blinky and Digital Input</a:t>
            </a:r>
          </a:p>
        </p:txBody>
      </p:sp>
      <p:sp>
        <p:nvSpPr>
          <p:cNvPr id="3" name="Content Placeholder 2">
            <a:extLst>
              <a:ext uri="{FF2B5EF4-FFF2-40B4-BE49-F238E27FC236}">
                <a16:creationId xmlns:a16="http://schemas.microsoft.com/office/drawing/2014/main" id="{71287A64-1A3A-4AE8-A3A0-7A471937D8B0}"/>
              </a:ext>
            </a:extLst>
          </p:cNvPr>
          <p:cNvSpPr>
            <a:spLocks noGrp="1"/>
          </p:cNvSpPr>
          <p:nvPr>
            <p:ph idx="1"/>
          </p:nvPr>
        </p:nvSpPr>
        <p:spPr/>
        <p:txBody>
          <a:bodyPr/>
          <a:lstStyle/>
          <a:p>
            <a:r>
              <a:rPr lang="en-GB" dirty="0"/>
              <a:t>Modify your program to change the direction that the LEDs light up in when the user clicks the on-board digital button</a:t>
            </a:r>
          </a:p>
          <a:p>
            <a:endParaRPr lang="en-GB" dirty="0"/>
          </a:p>
          <a:p>
            <a:endParaRPr lang="en-GB" dirty="0"/>
          </a:p>
        </p:txBody>
      </p:sp>
      <p:sp>
        <p:nvSpPr>
          <p:cNvPr id="4" name="TextBox 3">
            <a:extLst>
              <a:ext uri="{FF2B5EF4-FFF2-40B4-BE49-F238E27FC236}">
                <a16:creationId xmlns:a16="http://schemas.microsoft.com/office/drawing/2014/main" id="{5AE9A3B6-5D8C-4518-9D24-C522DECCF292}"/>
              </a:ext>
            </a:extLst>
          </p:cNvPr>
          <p:cNvSpPr txBox="1"/>
          <p:nvPr/>
        </p:nvSpPr>
        <p:spPr>
          <a:xfrm>
            <a:off x="1485635" y="5715298"/>
            <a:ext cx="9220729" cy="46166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2400" dirty="0"/>
              <a:t>Hint:  Have a look at the ‘DigitalIn’ class which is part of the mbed library</a:t>
            </a:r>
          </a:p>
        </p:txBody>
      </p:sp>
    </p:spTree>
    <p:extLst>
      <p:ext uri="{BB962C8B-B14F-4D97-AF65-F5344CB8AC3E}">
        <p14:creationId xmlns:p14="http://schemas.microsoft.com/office/powerpoint/2010/main" val="1430972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0056-203B-4C5B-9DA7-6FF90A7D81D5}"/>
              </a:ext>
            </a:extLst>
          </p:cNvPr>
          <p:cNvSpPr>
            <a:spLocks noGrp="1"/>
          </p:cNvSpPr>
          <p:nvPr>
            <p:ph type="title"/>
          </p:nvPr>
        </p:nvSpPr>
        <p:spPr/>
        <p:txBody>
          <a:bodyPr/>
          <a:lstStyle/>
          <a:p>
            <a:r>
              <a:rPr lang="en-GB" dirty="0"/>
              <a:t>Save changes to your remote repository</a:t>
            </a:r>
          </a:p>
        </p:txBody>
      </p:sp>
      <p:sp>
        <p:nvSpPr>
          <p:cNvPr id="3" name="Content Placeholder 2">
            <a:extLst>
              <a:ext uri="{FF2B5EF4-FFF2-40B4-BE49-F238E27FC236}">
                <a16:creationId xmlns:a16="http://schemas.microsoft.com/office/drawing/2014/main" id="{46C9D475-8263-4C75-A8FE-DF907B6CAD78}"/>
              </a:ext>
            </a:extLst>
          </p:cNvPr>
          <p:cNvSpPr>
            <a:spLocks noGrp="1"/>
          </p:cNvSpPr>
          <p:nvPr>
            <p:ph idx="1"/>
          </p:nvPr>
        </p:nvSpPr>
        <p:spPr/>
        <p:txBody>
          <a:bodyPr/>
          <a:lstStyle/>
          <a:p>
            <a:r>
              <a:rPr lang="en-GB" dirty="0"/>
              <a:t>Commit and Push your new mbed project to your remote repository as well.</a:t>
            </a:r>
          </a:p>
          <a:p>
            <a:endParaRPr lang="en-GB" dirty="0"/>
          </a:p>
          <a:p>
            <a:r>
              <a:rPr lang="en-GB" dirty="0"/>
              <a:t>Check the your remote repository has the source code for both projects saved.</a:t>
            </a:r>
          </a:p>
          <a:p>
            <a:endParaRPr lang="en-GB" dirty="0"/>
          </a:p>
        </p:txBody>
      </p:sp>
      <p:pic>
        <p:nvPicPr>
          <p:cNvPr id="4" name="Picture 2" descr="Image result for github">
            <a:extLst>
              <a:ext uri="{FF2B5EF4-FFF2-40B4-BE49-F238E27FC236}">
                <a16:creationId xmlns:a16="http://schemas.microsoft.com/office/drawing/2014/main" id="{79C39130-FEA1-4A31-9CBB-2E431451E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4767263"/>
            <a:ext cx="32575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Image result for git">
            <a:extLst>
              <a:ext uri="{FF2B5EF4-FFF2-40B4-BE49-F238E27FC236}">
                <a16:creationId xmlns:a16="http://schemas.microsoft.com/office/drawing/2014/main" id="{8F26D39B-AC03-43F2-B67A-8ACCDC8F577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38200" y="5277208"/>
            <a:ext cx="2155371" cy="89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723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B922-9629-4728-9019-D9E73AE86CF3}"/>
              </a:ext>
            </a:extLst>
          </p:cNvPr>
          <p:cNvSpPr>
            <a:spLocks noGrp="1"/>
          </p:cNvSpPr>
          <p:nvPr>
            <p:ph type="title"/>
          </p:nvPr>
        </p:nvSpPr>
        <p:spPr>
          <a:xfrm>
            <a:off x="417250" y="-1"/>
            <a:ext cx="4145225" cy="1690689"/>
          </a:xfrm>
        </p:spPr>
        <p:txBody>
          <a:bodyPr>
            <a:normAutofit/>
          </a:bodyPr>
          <a:lstStyle/>
          <a:p>
            <a:r>
              <a:rPr lang="en-GB" sz="3600" dirty="0"/>
              <a:t>Activity 4 – Platform IO Unified Debugger</a:t>
            </a:r>
          </a:p>
        </p:txBody>
      </p:sp>
      <p:sp>
        <p:nvSpPr>
          <p:cNvPr id="3" name="Content Placeholder 2">
            <a:extLst>
              <a:ext uri="{FF2B5EF4-FFF2-40B4-BE49-F238E27FC236}">
                <a16:creationId xmlns:a16="http://schemas.microsoft.com/office/drawing/2014/main" id="{1E8C7B40-4623-4927-8FA0-4757BBEC6E58}"/>
              </a:ext>
            </a:extLst>
          </p:cNvPr>
          <p:cNvSpPr>
            <a:spLocks noGrp="1"/>
          </p:cNvSpPr>
          <p:nvPr>
            <p:ph idx="1"/>
          </p:nvPr>
        </p:nvSpPr>
        <p:spPr>
          <a:xfrm>
            <a:off x="417250" y="1825624"/>
            <a:ext cx="4145225" cy="5032375"/>
          </a:xfrm>
        </p:spPr>
        <p:txBody>
          <a:bodyPr>
            <a:normAutofit fontScale="77500" lnSpcReduction="20000"/>
          </a:bodyPr>
          <a:lstStyle/>
          <a:p>
            <a:r>
              <a:rPr lang="en-GB" dirty="0"/>
              <a:t>Drop a breakpoint on the first line inside of your main function by clicking in the margin, a dot should appear</a:t>
            </a:r>
          </a:p>
          <a:p>
            <a:r>
              <a:rPr lang="en-GB" dirty="0"/>
              <a:t>From the menu select Debug -&gt; Start Debugging</a:t>
            </a:r>
          </a:p>
          <a:p>
            <a:r>
              <a:rPr lang="en-GB" dirty="0"/>
              <a:t>Platform IO will go into debug mode where we can step through our source code line-by-line</a:t>
            </a:r>
          </a:p>
          <a:p>
            <a:r>
              <a:rPr lang="en-GB" dirty="0"/>
              <a:t>Use the step-over button to move through the code</a:t>
            </a:r>
          </a:p>
          <a:p>
            <a:r>
              <a:rPr lang="en-GB" dirty="0"/>
              <a:t>You can see the LEDs come on one at a time</a:t>
            </a:r>
          </a:p>
          <a:p>
            <a:r>
              <a:rPr lang="en-GB" dirty="0"/>
              <a:t>If you have any variables you can see the values that they contain at each point in the program</a:t>
            </a:r>
          </a:p>
          <a:p>
            <a:endParaRPr lang="en-GB" dirty="0"/>
          </a:p>
        </p:txBody>
      </p:sp>
      <p:pic>
        <p:nvPicPr>
          <p:cNvPr id="4" name="Picture 3">
            <a:extLst>
              <a:ext uri="{FF2B5EF4-FFF2-40B4-BE49-F238E27FC236}">
                <a16:creationId xmlns:a16="http://schemas.microsoft.com/office/drawing/2014/main" id="{AF43BF22-269D-47FA-A829-C030DCF02ACB}"/>
              </a:ext>
            </a:extLst>
          </p:cNvPr>
          <p:cNvPicPr>
            <a:picLocks noChangeAspect="1"/>
          </p:cNvPicPr>
          <p:nvPr/>
        </p:nvPicPr>
        <p:blipFill>
          <a:blip r:embed="rId2"/>
          <a:stretch>
            <a:fillRect/>
          </a:stretch>
        </p:blipFill>
        <p:spPr>
          <a:xfrm>
            <a:off x="4562475" y="0"/>
            <a:ext cx="7629525" cy="6858000"/>
          </a:xfrm>
          <a:prstGeom prst="rect">
            <a:avLst/>
          </a:prstGeom>
        </p:spPr>
      </p:pic>
      <p:sp>
        <p:nvSpPr>
          <p:cNvPr id="5" name="TextBox 4">
            <a:extLst>
              <a:ext uri="{FF2B5EF4-FFF2-40B4-BE49-F238E27FC236}">
                <a16:creationId xmlns:a16="http://schemas.microsoft.com/office/drawing/2014/main" id="{E317A07F-4533-49E9-8AFC-097162F7EE63}"/>
              </a:ext>
            </a:extLst>
          </p:cNvPr>
          <p:cNvSpPr txBox="1"/>
          <p:nvPr/>
        </p:nvSpPr>
        <p:spPr>
          <a:xfrm>
            <a:off x="9887932" y="793491"/>
            <a:ext cx="1067113"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Step over</a:t>
            </a:r>
          </a:p>
        </p:txBody>
      </p:sp>
      <p:cxnSp>
        <p:nvCxnSpPr>
          <p:cNvPr id="6" name="Straight Arrow Connector 5">
            <a:extLst>
              <a:ext uri="{FF2B5EF4-FFF2-40B4-BE49-F238E27FC236}">
                <a16:creationId xmlns:a16="http://schemas.microsoft.com/office/drawing/2014/main" id="{4063C3B9-B461-4DF7-8E7C-F9AFB815BCFF}"/>
              </a:ext>
            </a:extLst>
          </p:cNvPr>
          <p:cNvCxnSpPr>
            <a:cxnSpLocks/>
            <a:stCxn id="5" idx="0"/>
          </p:cNvCxnSpPr>
          <p:nvPr/>
        </p:nvCxnSpPr>
        <p:spPr>
          <a:xfrm flipV="1">
            <a:off x="10421489" y="443885"/>
            <a:ext cx="169571" cy="3496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EA167290-2666-43FF-928B-2E78A3DB29A4}"/>
              </a:ext>
            </a:extLst>
          </p:cNvPr>
          <p:cNvSpPr txBox="1"/>
          <p:nvPr/>
        </p:nvSpPr>
        <p:spPr>
          <a:xfrm>
            <a:off x="5008745" y="2305225"/>
            <a:ext cx="1229870"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Breakpoint</a:t>
            </a:r>
          </a:p>
        </p:txBody>
      </p:sp>
      <p:cxnSp>
        <p:nvCxnSpPr>
          <p:cNvPr id="12" name="Straight Arrow Connector 11">
            <a:extLst>
              <a:ext uri="{FF2B5EF4-FFF2-40B4-BE49-F238E27FC236}">
                <a16:creationId xmlns:a16="http://schemas.microsoft.com/office/drawing/2014/main" id="{621D3BCB-825C-4C2D-9266-61109E6C39F2}"/>
              </a:ext>
            </a:extLst>
          </p:cNvPr>
          <p:cNvCxnSpPr>
            <a:cxnSpLocks/>
            <a:stCxn id="11" idx="0"/>
          </p:cNvCxnSpPr>
          <p:nvPr/>
        </p:nvCxnSpPr>
        <p:spPr>
          <a:xfrm flipV="1">
            <a:off x="5623680" y="1979720"/>
            <a:ext cx="865897" cy="32550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5" name="TextBox 24">
            <a:extLst>
              <a:ext uri="{FF2B5EF4-FFF2-40B4-BE49-F238E27FC236}">
                <a16:creationId xmlns:a16="http://schemas.microsoft.com/office/drawing/2014/main" id="{32CC5C85-FBB9-4869-B34F-721F3351C765}"/>
              </a:ext>
            </a:extLst>
          </p:cNvPr>
          <p:cNvSpPr txBox="1"/>
          <p:nvPr/>
        </p:nvSpPr>
        <p:spPr>
          <a:xfrm>
            <a:off x="9692623" y="2305225"/>
            <a:ext cx="215018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Next line to execute (stack pointer)</a:t>
            </a:r>
          </a:p>
        </p:txBody>
      </p:sp>
      <p:cxnSp>
        <p:nvCxnSpPr>
          <p:cNvPr id="26" name="Straight Arrow Connector 25">
            <a:extLst>
              <a:ext uri="{FF2B5EF4-FFF2-40B4-BE49-F238E27FC236}">
                <a16:creationId xmlns:a16="http://schemas.microsoft.com/office/drawing/2014/main" id="{D525C667-C264-4BE3-B579-E8C6B7E9C9F7}"/>
              </a:ext>
            </a:extLst>
          </p:cNvPr>
          <p:cNvCxnSpPr>
            <a:cxnSpLocks/>
            <a:stCxn id="25" idx="1"/>
          </p:cNvCxnSpPr>
          <p:nvPr/>
        </p:nvCxnSpPr>
        <p:spPr>
          <a:xfrm flipH="1" flipV="1">
            <a:off x="6684885" y="1836918"/>
            <a:ext cx="3007738" cy="79147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679578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Switch to the STM Nucleo-F446RE board after this point</a:t>
            </a:r>
          </a:p>
        </p:txBody>
      </p:sp>
      <p:sp>
        <p:nvSpPr>
          <p:cNvPr id="4" name="Subtitle 3"/>
          <p:cNvSpPr>
            <a:spLocks noGrp="1"/>
          </p:cNvSpPr>
          <p:nvPr>
            <p:ph type="subTitle" idx="1"/>
          </p:nvPr>
        </p:nvSpPr>
        <p:spPr/>
        <p:txBody>
          <a:bodyPr>
            <a:normAutofit fontScale="77500" lnSpcReduction="20000"/>
          </a:bodyPr>
          <a:lstStyle/>
          <a:p>
            <a:r>
              <a:rPr lang="en-GB" dirty="0"/>
              <a:t>We will need the Virtual COM port for Serial output</a:t>
            </a:r>
          </a:p>
          <a:p>
            <a:r>
              <a:rPr lang="en-GB" dirty="0"/>
              <a:t>(the older STM32F4-Discovery boards do not have a Virtual COM port)</a:t>
            </a:r>
          </a:p>
          <a:p>
            <a:endParaRPr lang="en-GB" dirty="0"/>
          </a:p>
          <a:p>
            <a:r>
              <a:rPr lang="en-GB" dirty="0"/>
              <a:t>Pinout can be found here:</a:t>
            </a:r>
          </a:p>
          <a:p>
            <a:r>
              <a:rPr lang="en-GB" dirty="0">
                <a:hlinkClick r:id="rId2"/>
              </a:rPr>
              <a:t>https://os.mbed.com/platforms/ST-Nucleo-F446RE/#nucleo-pinout</a:t>
            </a:r>
            <a:endParaRPr lang="en-GB" dirty="0"/>
          </a:p>
          <a:p>
            <a:endParaRPr lang="en-GB" dirty="0"/>
          </a:p>
        </p:txBody>
      </p:sp>
    </p:spTree>
    <p:extLst>
      <p:ext uri="{BB962C8B-B14F-4D97-AF65-F5344CB8AC3E}">
        <p14:creationId xmlns:p14="http://schemas.microsoft.com/office/powerpoint/2010/main" val="68434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Unit Testing (on an embedded target with PIO)</a:t>
            </a:r>
          </a:p>
        </p:txBody>
      </p:sp>
      <p:sp>
        <p:nvSpPr>
          <p:cNvPr id="3" name="Content Placeholder 2"/>
          <p:cNvSpPr>
            <a:spLocks noGrp="1"/>
          </p:cNvSpPr>
          <p:nvPr>
            <p:ph idx="1"/>
          </p:nvPr>
        </p:nvSpPr>
        <p:spPr/>
        <p:txBody>
          <a:bodyPr>
            <a:normAutofit fontScale="77500" lnSpcReduction="20000"/>
          </a:bodyPr>
          <a:lstStyle/>
          <a:p>
            <a:r>
              <a:rPr lang="en-GB" dirty="0"/>
              <a:t>Unit Testing is the process of writing short tests for testing a small function or procedure</a:t>
            </a:r>
          </a:p>
          <a:p>
            <a:pPr lvl="1"/>
            <a:r>
              <a:rPr lang="en-GB" dirty="0"/>
              <a:t>This is useful for quickly checking if the code we have written does what we think it is supposed to do</a:t>
            </a:r>
          </a:p>
          <a:p>
            <a:r>
              <a:rPr lang="en-GB" dirty="0"/>
              <a:t>We could take this a step further with Test Driven Development (TDD) methodology</a:t>
            </a:r>
          </a:p>
          <a:p>
            <a:pPr lvl="1"/>
            <a:r>
              <a:rPr lang="en-GB" dirty="0"/>
              <a:t>TDD is a process for writing code, whereby the developer writes the unit test before writing the code to pass the test</a:t>
            </a:r>
          </a:p>
          <a:p>
            <a:endParaRPr lang="en-GB" dirty="0"/>
          </a:p>
          <a:p>
            <a:r>
              <a:rPr lang="en-GB" dirty="0"/>
              <a:t>The next activity is to have a go at Unit Testing on an embedded platform</a:t>
            </a:r>
          </a:p>
          <a:p>
            <a:pPr lvl="1"/>
            <a:r>
              <a:rPr lang="en-GB" dirty="0"/>
              <a:t>You will need to select an STM board which has a Virtual COM port (try Nucleo F446RE for this)</a:t>
            </a:r>
          </a:p>
          <a:p>
            <a:r>
              <a:rPr lang="en-GB" dirty="0"/>
              <a:t>PlatformIO uses the C++ Unity Unit Testing library</a:t>
            </a:r>
          </a:p>
          <a:p>
            <a:endParaRPr lang="en-GB" dirty="0"/>
          </a:p>
          <a:p>
            <a:r>
              <a:rPr lang="en-GB" dirty="0"/>
              <a:t>References:</a:t>
            </a:r>
          </a:p>
          <a:p>
            <a:pPr lvl="1"/>
            <a:r>
              <a:rPr lang="en-GB" dirty="0">
                <a:hlinkClick r:id="rId2"/>
              </a:rPr>
              <a:t>https://docs.platformio.org/en/latest/tutorials/ststm32/stm32cube_debugging_unit_testing.html</a:t>
            </a:r>
            <a:endParaRPr lang="en-GB" dirty="0"/>
          </a:p>
          <a:p>
            <a:pPr lvl="1"/>
            <a:r>
              <a:rPr lang="en-GB" dirty="0">
                <a:hlinkClick r:id="rId3"/>
              </a:rPr>
              <a:t>https://github.com/platformio/platformio-examples/tree/develop/unit-testing/mbed-blink</a:t>
            </a:r>
            <a:endParaRPr lang="en-GB" dirty="0"/>
          </a:p>
          <a:p>
            <a:pPr lvl="1"/>
            <a:endParaRPr lang="en-GB" dirty="0"/>
          </a:p>
        </p:txBody>
      </p:sp>
    </p:spTree>
    <p:extLst>
      <p:ext uri="{BB962C8B-B14F-4D97-AF65-F5344CB8AC3E}">
        <p14:creationId xmlns:p14="http://schemas.microsoft.com/office/powerpoint/2010/main" val="846361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5 – Unit Testing</a:t>
            </a:r>
          </a:p>
        </p:txBody>
      </p:sp>
      <p:sp>
        <p:nvSpPr>
          <p:cNvPr id="3" name="Content Placeholder 2"/>
          <p:cNvSpPr>
            <a:spLocks noGrp="1"/>
          </p:cNvSpPr>
          <p:nvPr>
            <p:ph idx="1"/>
          </p:nvPr>
        </p:nvSpPr>
        <p:spPr>
          <a:xfrm>
            <a:off x="838200" y="1825625"/>
            <a:ext cx="6635262" cy="4351338"/>
          </a:xfrm>
        </p:spPr>
        <p:txBody>
          <a:bodyPr>
            <a:normAutofit lnSpcReduction="10000"/>
          </a:bodyPr>
          <a:lstStyle/>
          <a:p>
            <a:r>
              <a:rPr lang="en-GB" dirty="0"/>
              <a:t>Once you have setup a new PIO project</a:t>
            </a:r>
          </a:p>
          <a:p>
            <a:r>
              <a:rPr lang="en-GB" dirty="0"/>
              <a:t>Notice there is a ‘test’ folder in your project directory</a:t>
            </a:r>
          </a:p>
          <a:p>
            <a:endParaRPr lang="en-GB" dirty="0"/>
          </a:p>
          <a:p>
            <a:r>
              <a:rPr lang="en-GB" dirty="0"/>
              <a:t>Create a new file under the ‘test’ directory called ‘test_main.cpp’ and use the following source code:</a:t>
            </a:r>
          </a:p>
          <a:p>
            <a:endParaRPr lang="en-GB" dirty="0"/>
          </a:p>
          <a:p>
            <a:r>
              <a:rPr lang="en-GB" dirty="0"/>
              <a:t>From the PlatformIO menu select ‘PlatformIO : Test’</a:t>
            </a:r>
          </a:p>
        </p:txBody>
      </p:sp>
      <p:sp>
        <p:nvSpPr>
          <p:cNvPr id="5" name="Rectangle 4">
            <a:extLst>
              <a:ext uri="{FF2B5EF4-FFF2-40B4-BE49-F238E27FC236}">
                <a16:creationId xmlns:a16="http://schemas.microsoft.com/office/drawing/2014/main" id="{A0E23975-64F7-4349-A15F-AC4CD5E17284}"/>
              </a:ext>
            </a:extLst>
          </p:cNvPr>
          <p:cNvSpPr/>
          <p:nvPr/>
        </p:nvSpPr>
        <p:spPr>
          <a:xfrm>
            <a:off x="7966229" y="74235"/>
            <a:ext cx="3805562" cy="6709529"/>
          </a:xfrm>
          <a:prstGeom prst="rect">
            <a:avLst/>
          </a:prstGeom>
          <a:solidFill>
            <a:schemeClr val="tx1"/>
          </a:solidFill>
        </p:spPr>
        <p:txBody>
          <a:bodyPr wrap="square">
            <a:spAutoFit/>
          </a:bodyPr>
          <a:lstStyle/>
          <a:p>
            <a:br>
              <a:rPr lang="en-GB" sz="1000" dirty="0">
                <a:solidFill>
                  <a:srgbClr val="D4D4D4"/>
                </a:solidFill>
                <a:latin typeface="Consolas" panose="020B0609020204030204" pitchFamily="49" charset="0"/>
              </a:rPr>
            </a:br>
            <a:r>
              <a:rPr lang="en-GB" sz="1000" dirty="0">
                <a:solidFill>
                  <a:srgbClr val="C586C0"/>
                </a:solidFill>
                <a:latin typeface="Consolas" panose="020B0609020204030204" pitchFamily="49" charset="0"/>
              </a:rPr>
              <a:t>#include</a:t>
            </a:r>
            <a:r>
              <a:rPr lang="en-GB" sz="1000" dirty="0">
                <a:solidFill>
                  <a:srgbClr val="569CD6"/>
                </a:solidFill>
                <a:latin typeface="Consolas" panose="020B0609020204030204" pitchFamily="49" charset="0"/>
              </a:rPr>
              <a:t> </a:t>
            </a:r>
            <a:r>
              <a:rPr lang="en-GB" sz="1000" dirty="0">
                <a:solidFill>
                  <a:srgbClr val="CE9178"/>
                </a:solidFill>
                <a:latin typeface="Consolas" panose="020B0609020204030204" pitchFamily="49" charset="0"/>
              </a:rPr>
              <a:t>&lt;mbed.h&gt;</a:t>
            </a:r>
            <a:endParaRPr lang="en-GB" sz="1000" dirty="0">
              <a:solidFill>
                <a:srgbClr val="D4D4D4"/>
              </a:solidFill>
              <a:latin typeface="Consolas" panose="020B0609020204030204" pitchFamily="49" charset="0"/>
            </a:endParaRPr>
          </a:p>
          <a:p>
            <a:r>
              <a:rPr lang="en-GB" sz="1000" dirty="0">
                <a:solidFill>
                  <a:srgbClr val="C586C0"/>
                </a:solidFill>
                <a:latin typeface="Consolas" panose="020B0609020204030204" pitchFamily="49" charset="0"/>
              </a:rPr>
              <a:t>#include</a:t>
            </a:r>
            <a:r>
              <a:rPr lang="en-GB" sz="1000" dirty="0">
                <a:solidFill>
                  <a:srgbClr val="569CD6"/>
                </a:solidFill>
                <a:latin typeface="Consolas" panose="020B0609020204030204" pitchFamily="49" charset="0"/>
              </a:rPr>
              <a:t> </a:t>
            </a:r>
            <a:r>
              <a:rPr lang="en-GB" sz="1000" dirty="0">
                <a:solidFill>
                  <a:srgbClr val="CE9178"/>
                </a:solidFill>
                <a:latin typeface="Consolas" panose="020B0609020204030204" pitchFamily="49" charset="0"/>
              </a:rPr>
              <a:t>&lt;unity.h&gt;</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4EC9B0"/>
                </a:solidFill>
                <a:latin typeface="Consolas" panose="020B0609020204030204" pitchFamily="49" charset="0"/>
              </a:rPr>
              <a:t>DigitalOut</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4FC1FF"/>
                </a:solidFill>
                <a:latin typeface="Consolas" panose="020B0609020204030204" pitchFamily="49" charset="0"/>
              </a:rPr>
              <a:t>LED1</a:t>
            </a:r>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6A9955"/>
                </a:solidFill>
                <a:latin typeface="Consolas" panose="020B0609020204030204" pitchFamily="49" charset="0"/>
              </a:rPr>
              <a:t>// void setUp(void) {</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set stuff up here</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6A9955"/>
                </a:solidFill>
                <a:latin typeface="Consolas" panose="020B0609020204030204" pitchFamily="49" charset="0"/>
              </a:rPr>
              <a:t>// void tearDown(void) {</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clean stuff up here</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a:t>
            </a:r>
            <a:endParaRPr lang="en-GB" sz="1000" dirty="0">
              <a:solidFill>
                <a:srgbClr val="D4D4D4"/>
              </a:solidFill>
              <a:latin typeface="Consolas" panose="020B0609020204030204" pitchFamily="49" charset="0"/>
            </a:endParaRP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test_pin_is_connected</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is_connected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test_led_state_high</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write</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read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1</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test_led_state_low</a:t>
            </a:r>
            <a:r>
              <a:rPr lang="en-GB" sz="1000" dirty="0">
                <a:solidFill>
                  <a:srgbClr val="D4D4D4"/>
                </a:solidFill>
                <a:latin typeface="Consolas" panose="020B0609020204030204" pitchFamily="49" charset="0"/>
              </a:rPr>
              <a:t>(</a:t>
            </a:r>
            <a:r>
              <a:rPr lang="en-GB" sz="1000" dirty="0">
                <a:solidFill>
                  <a:srgbClr val="569CD6"/>
                </a:solidFill>
                <a:latin typeface="Consolas" panose="020B0609020204030204" pitchFamily="49" charset="0"/>
              </a:rPr>
              <a:t>void</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write</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TEST_ASSERT_EQUAL</a:t>
            </a:r>
            <a:r>
              <a:rPr lang="en-GB" sz="1000" dirty="0">
                <a:solidFill>
                  <a:srgbClr val="D4D4D4"/>
                </a:solidFill>
                <a:latin typeface="Consolas" panose="020B0609020204030204" pitchFamily="49" charset="0"/>
              </a:rPr>
              <a:t>(</a:t>
            </a:r>
            <a:r>
              <a:rPr lang="en-GB" sz="1000" dirty="0">
                <a:solidFill>
                  <a:srgbClr val="9CDCFE"/>
                </a:solidFill>
                <a:latin typeface="Consolas" panose="020B0609020204030204" pitchFamily="49" charset="0"/>
              </a:rPr>
              <a:t>myled</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read</a:t>
            </a:r>
            <a:r>
              <a:rPr lang="en-GB" sz="1000" dirty="0">
                <a:solidFill>
                  <a:srgbClr val="D4D4D4"/>
                </a:solidFill>
                <a:latin typeface="Consolas" panose="020B0609020204030204" pitchFamily="49" charset="0"/>
              </a:rPr>
              <a:t>(), </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r>
              <a:rPr lang="en-GB" sz="1000" dirty="0">
                <a:solidFill>
                  <a:srgbClr val="569CD6"/>
                </a:solidFill>
                <a:latin typeface="Consolas" panose="020B0609020204030204" pitchFamily="49" charset="0"/>
              </a:rPr>
              <a:t>int</a:t>
            </a:r>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main</a:t>
            </a:r>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UNITY_BEGIN</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test_pin_is_connected</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C586C0"/>
                </a:solidFill>
                <a:latin typeface="Consolas" panose="020B0609020204030204" pitchFamily="49" charset="0"/>
              </a:rPr>
              <a:t>for</a:t>
            </a:r>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int</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 = </a:t>
            </a:r>
            <a:r>
              <a:rPr lang="en-GB" sz="1000" dirty="0">
                <a:solidFill>
                  <a:srgbClr val="B5CEA8"/>
                </a:solidFill>
                <a:latin typeface="Consolas" panose="020B0609020204030204" pitchFamily="49" charset="0"/>
              </a:rPr>
              <a:t>0</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 &lt; </a:t>
            </a:r>
            <a:r>
              <a:rPr lang="en-GB" sz="1000" dirty="0">
                <a:solidFill>
                  <a:srgbClr val="B5CEA8"/>
                </a:solidFill>
                <a:latin typeface="Consolas" panose="020B0609020204030204" pitchFamily="49" charset="0"/>
              </a:rPr>
              <a:t>5</a:t>
            </a:r>
            <a:r>
              <a:rPr lang="en-GB" sz="1000" dirty="0">
                <a:solidFill>
                  <a:srgbClr val="D4D4D4"/>
                </a:solidFill>
                <a:latin typeface="Consolas" panose="020B0609020204030204" pitchFamily="49" charset="0"/>
              </a:rPr>
              <a:t>; ++</a:t>
            </a:r>
            <a:r>
              <a:rPr lang="en-GB" sz="1000" dirty="0">
                <a:solidFill>
                  <a:srgbClr val="9CDCFE"/>
                </a:solidFill>
                <a:latin typeface="Consolas" panose="020B0609020204030204" pitchFamily="49" charset="0"/>
              </a:rPr>
              <a:t>i</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test_led_state_high</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wait_ms</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500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RUN_TEST</a:t>
            </a:r>
            <a:r>
              <a:rPr lang="en-GB" sz="1000" dirty="0">
                <a:solidFill>
                  <a:srgbClr val="D4D4D4"/>
                </a:solidFill>
                <a:latin typeface="Consolas" panose="020B0609020204030204" pitchFamily="49" charset="0"/>
              </a:rPr>
              <a:t>(</a:t>
            </a:r>
            <a:r>
              <a:rPr lang="en-GB" sz="1000" dirty="0">
                <a:solidFill>
                  <a:srgbClr val="DCDCAA"/>
                </a:solidFill>
                <a:latin typeface="Consolas" panose="020B0609020204030204" pitchFamily="49" charset="0"/>
              </a:rPr>
              <a:t>test_led_state_low</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r>
              <a:rPr lang="en-GB" sz="1000" dirty="0">
                <a:solidFill>
                  <a:srgbClr val="DCDCAA"/>
                </a:solidFill>
                <a:latin typeface="Consolas" panose="020B0609020204030204" pitchFamily="49" charset="0"/>
              </a:rPr>
              <a:t>wait_ms</a:t>
            </a:r>
            <a:r>
              <a:rPr lang="en-GB" sz="1000" dirty="0">
                <a:solidFill>
                  <a:srgbClr val="D4D4D4"/>
                </a:solidFill>
                <a:latin typeface="Consolas" panose="020B0609020204030204" pitchFamily="49" charset="0"/>
              </a:rPr>
              <a:t>(</a:t>
            </a:r>
            <a:r>
              <a:rPr lang="en-GB" sz="1000" dirty="0">
                <a:solidFill>
                  <a:srgbClr val="B5CEA8"/>
                </a:solidFill>
                <a:latin typeface="Consolas" panose="020B0609020204030204" pitchFamily="49" charset="0"/>
              </a:rPr>
              <a:t>500</a:t>
            </a:r>
            <a:r>
              <a:rPr lang="en-GB" sz="1000" dirty="0">
                <a:solidFill>
                  <a:srgbClr val="D4D4D4"/>
                </a:solidFill>
                <a:latin typeface="Consolas" panose="020B0609020204030204" pitchFamily="49" charset="0"/>
              </a:rPr>
              <a:t>);</a:t>
            </a:r>
          </a:p>
          <a:p>
            <a:r>
              <a:rPr lang="en-GB" sz="1000" dirty="0">
                <a:solidFill>
                  <a:srgbClr val="D4D4D4"/>
                </a:solidFill>
                <a:latin typeface="Consolas" panose="020B0609020204030204" pitchFamily="49" charset="0"/>
              </a:rPr>
              <a:t>    }</a:t>
            </a:r>
          </a:p>
          <a:p>
            <a:r>
              <a:rPr lang="en-GB" sz="1000" dirty="0">
                <a:solidFill>
                  <a:srgbClr val="D4D4D4"/>
                </a:solidFill>
                <a:latin typeface="Consolas" panose="020B0609020204030204" pitchFamily="49" charset="0"/>
              </a:rPr>
              <a:t>    </a:t>
            </a:r>
            <a:r>
              <a:rPr lang="en-GB" sz="1000" dirty="0">
                <a:solidFill>
                  <a:srgbClr val="569CD6"/>
                </a:solidFill>
                <a:latin typeface="Consolas" panose="020B0609020204030204" pitchFamily="49" charset="0"/>
              </a:rPr>
              <a:t>UNITY_END</a:t>
            </a:r>
            <a:r>
              <a:rPr lang="en-GB" sz="1000" dirty="0">
                <a:solidFill>
                  <a:srgbClr val="D4D4D4"/>
                </a:solidFill>
                <a:latin typeface="Consolas" panose="020B0609020204030204" pitchFamily="49" charset="0"/>
              </a:rPr>
              <a:t>();</a:t>
            </a:r>
            <a:r>
              <a:rPr lang="en-GB" sz="1000" dirty="0">
                <a:solidFill>
                  <a:srgbClr val="6A9955"/>
                </a:solidFill>
                <a:latin typeface="Consolas" panose="020B0609020204030204" pitchFamily="49" charset="0"/>
              </a:rPr>
              <a:t> // stop unit testing</a:t>
            </a:r>
            <a:endParaRPr lang="en-GB" sz="1000" dirty="0">
              <a:solidFill>
                <a:srgbClr val="D4D4D4"/>
              </a:solidFill>
              <a:latin typeface="Consolas" panose="020B0609020204030204" pitchFamily="49" charset="0"/>
            </a:endParaRPr>
          </a:p>
          <a:p>
            <a:r>
              <a:rPr lang="en-GB" sz="1000" dirty="0">
                <a:solidFill>
                  <a:srgbClr val="6A9955"/>
                </a:solidFill>
                <a:latin typeface="Consolas" panose="020B0609020204030204" pitchFamily="49" charset="0"/>
              </a:rPr>
              <a:t>    //while(1){}</a:t>
            </a:r>
            <a:endParaRPr lang="en-GB" sz="1000" dirty="0">
              <a:solidFill>
                <a:srgbClr val="D4D4D4"/>
              </a:solidFill>
              <a:latin typeface="Consolas" panose="020B0609020204030204" pitchFamily="49" charset="0"/>
            </a:endParaRPr>
          </a:p>
          <a:p>
            <a:r>
              <a:rPr lang="en-GB" sz="1000" dirty="0">
                <a:solidFill>
                  <a:srgbClr val="D4D4D4"/>
                </a:solidFill>
                <a:latin typeface="Consolas" panose="020B0609020204030204" pitchFamily="49" charset="0"/>
              </a:rPr>
              <a:t>}</a:t>
            </a:r>
          </a:p>
          <a:p>
            <a:br>
              <a:rPr lang="en-GB" sz="1000" dirty="0">
                <a:solidFill>
                  <a:srgbClr val="D4D4D4"/>
                </a:solidFill>
                <a:latin typeface="Consolas" panose="020B0609020204030204" pitchFamily="49" charset="0"/>
              </a:rPr>
            </a:br>
            <a:endParaRPr lang="en-GB" sz="1000" b="0" dirty="0">
              <a:solidFill>
                <a:srgbClr val="D4D4D4"/>
              </a:solidFill>
              <a:effectLst/>
              <a:latin typeface="Consolas" panose="020B0609020204030204" pitchFamily="49" charset="0"/>
            </a:endParaRPr>
          </a:p>
        </p:txBody>
      </p:sp>
    </p:spTree>
    <p:extLst>
      <p:ext uri="{BB962C8B-B14F-4D97-AF65-F5344CB8AC3E}">
        <p14:creationId xmlns:p14="http://schemas.microsoft.com/office/powerpoint/2010/main" val="2742417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Unit Test Output should look something like this</a:t>
            </a:r>
          </a:p>
        </p:txBody>
      </p:sp>
      <p:pic>
        <p:nvPicPr>
          <p:cNvPr id="4" name="Picture 3"/>
          <p:cNvPicPr>
            <a:picLocks noChangeAspect="1"/>
          </p:cNvPicPr>
          <p:nvPr/>
        </p:nvPicPr>
        <p:blipFill>
          <a:blip r:embed="rId3"/>
          <a:stretch>
            <a:fillRect/>
          </a:stretch>
        </p:blipFill>
        <p:spPr>
          <a:xfrm>
            <a:off x="2828925" y="1762125"/>
            <a:ext cx="9363075" cy="5095875"/>
          </a:xfrm>
          <a:prstGeom prst="rect">
            <a:avLst/>
          </a:prstGeom>
        </p:spPr>
      </p:pic>
      <p:sp>
        <p:nvSpPr>
          <p:cNvPr id="5" name="TextBox 4">
            <a:extLst>
              <a:ext uri="{FF2B5EF4-FFF2-40B4-BE49-F238E27FC236}">
                <a16:creationId xmlns:a16="http://schemas.microsoft.com/office/drawing/2014/main" id="{3108B145-0E35-4C11-925C-2997DD0DF7B4}"/>
              </a:ext>
            </a:extLst>
          </p:cNvPr>
          <p:cNvSpPr txBox="1"/>
          <p:nvPr/>
        </p:nvSpPr>
        <p:spPr>
          <a:xfrm>
            <a:off x="59348" y="6127234"/>
            <a:ext cx="2436665"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PlatformIO: Test button</a:t>
            </a:r>
          </a:p>
        </p:txBody>
      </p:sp>
      <p:cxnSp>
        <p:nvCxnSpPr>
          <p:cNvPr id="6" name="Straight Arrow Connector 5">
            <a:extLst>
              <a:ext uri="{FF2B5EF4-FFF2-40B4-BE49-F238E27FC236}">
                <a16:creationId xmlns:a16="http://schemas.microsoft.com/office/drawing/2014/main" id="{4682D7B9-6A7E-47CE-87B6-FC0B49EB7DA4}"/>
              </a:ext>
            </a:extLst>
          </p:cNvPr>
          <p:cNvCxnSpPr>
            <a:cxnSpLocks/>
            <a:stCxn id="5" idx="3"/>
          </p:cNvCxnSpPr>
          <p:nvPr/>
        </p:nvCxnSpPr>
        <p:spPr>
          <a:xfrm>
            <a:off x="2496013" y="6311900"/>
            <a:ext cx="405449" cy="3878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74449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PlatformIO.ini</a:t>
            </a:r>
          </a:p>
        </p:txBody>
      </p:sp>
      <p:sp>
        <p:nvSpPr>
          <p:cNvPr id="3" name="Content Placeholder 2"/>
          <p:cNvSpPr>
            <a:spLocks noGrp="1"/>
          </p:cNvSpPr>
          <p:nvPr>
            <p:ph idx="1"/>
          </p:nvPr>
        </p:nvSpPr>
        <p:spPr/>
        <p:txBody>
          <a:bodyPr>
            <a:normAutofit fontScale="92500" lnSpcReduction="20000"/>
          </a:bodyPr>
          <a:lstStyle/>
          <a:p>
            <a:pPr marL="0" indent="0">
              <a:buNone/>
            </a:pPr>
            <a:endParaRPr lang="en-GB" dirty="0"/>
          </a:p>
          <a:p>
            <a:pPr marL="0" indent="0">
              <a:buNone/>
            </a:pPr>
            <a:r>
              <a:rPr lang="en-GB" dirty="0"/>
              <a:t>[platformio]​</a:t>
            </a:r>
          </a:p>
          <a:p>
            <a:pPr marL="0" indent="0">
              <a:buNone/>
            </a:pPr>
            <a:r>
              <a:rPr lang="en-GB" dirty="0"/>
              <a:t>build_cache_dir = .pio/mycache</a:t>
            </a:r>
          </a:p>
          <a:p>
            <a:pPr marL="0" indent="0">
              <a:buNone/>
            </a:pPr>
            <a:endParaRPr lang="en-GB" dirty="0"/>
          </a:p>
          <a:p>
            <a:pPr marL="0" indent="0">
              <a:buNone/>
            </a:pPr>
            <a:r>
              <a:rPr lang="en-GB" dirty="0"/>
              <a:t>[env:nucleo_f446re]</a:t>
            </a:r>
          </a:p>
          <a:p>
            <a:pPr marL="0" indent="0">
              <a:buNone/>
            </a:pPr>
            <a:r>
              <a:rPr lang="en-GB" dirty="0"/>
              <a:t>platform = ststm32</a:t>
            </a:r>
          </a:p>
          <a:p>
            <a:pPr marL="0" indent="0">
              <a:buNone/>
            </a:pPr>
            <a:r>
              <a:rPr lang="en-GB" dirty="0"/>
              <a:t>board = nucleo_f446re</a:t>
            </a:r>
          </a:p>
          <a:p>
            <a:pPr marL="0" indent="0">
              <a:buNone/>
            </a:pPr>
            <a:r>
              <a:rPr lang="en-GB" dirty="0"/>
              <a:t>framework = mbed</a:t>
            </a:r>
          </a:p>
          <a:p>
            <a:pPr marL="0" indent="0">
              <a:buNone/>
            </a:pPr>
            <a:r>
              <a:rPr lang="en-GB" dirty="0"/>
              <a:t>upload_protocol = stlink</a:t>
            </a:r>
          </a:p>
          <a:p>
            <a:pPr marL="0" indent="0">
              <a:buNone/>
            </a:pPr>
            <a:br>
              <a:rPr lang="en-GB" dirty="0"/>
            </a:br>
            <a:r>
              <a:rPr lang="en-GB" dirty="0"/>
              <a:t>platform_packages = framework-mbed @ ~5</a:t>
            </a:r>
          </a:p>
          <a:p>
            <a:pPr marL="0" indent="0">
              <a:buNone/>
            </a:pPr>
            <a:endParaRPr lang="en-GB" dirty="0"/>
          </a:p>
        </p:txBody>
      </p:sp>
      <p:sp>
        <p:nvSpPr>
          <p:cNvPr id="4" name="TextBox 3">
            <a:extLst>
              <a:ext uri="{FF2B5EF4-FFF2-40B4-BE49-F238E27FC236}">
                <a16:creationId xmlns:a16="http://schemas.microsoft.com/office/drawing/2014/main" id="{3108B145-0E35-4C11-925C-2997DD0DF7B4}"/>
              </a:ext>
            </a:extLst>
          </p:cNvPr>
          <p:cNvSpPr txBox="1"/>
          <p:nvPr/>
        </p:nvSpPr>
        <p:spPr>
          <a:xfrm>
            <a:off x="6601827" y="1229023"/>
            <a:ext cx="487213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You can add this to your PlatformIO.ini file to cache the mbed libraries, this should help to reduce the build/compile time.</a:t>
            </a:r>
          </a:p>
        </p:txBody>
      </p:sp>
      <p:cxnSp>
        <p:nvCxnSpPr>
          <p:cNvPr id="5" name="Straight Arrow Connector 4">
            <a:extLst>
              <a:ext uri="{FF2B5EF4-FFF2-40B4-BE49-F238E27FC236}">
                <a16:creationId xmlns:a16="http://schemas.microsoft.com/office/drawing/2014/main" id="{4682D7B9-6A7E-47CE-87B6-FC0B49EB7DA4}"/>
              </a:ext>
            </a:extLst>
          </p:cNvPr>
          <p:cNvCxnSpPr>
            <a:cxnSpLocks/>
            <a:stCxn id="4" idx="1"/>
          </p:cNvCxnSpPr>
          <p:nvPr/>
        </p:nvCxnSpPr>
        <p:spPr>
          <a:xfrm flipH="1">
            <a:off x="4835769" y="1690688"/>
            <a:ext cx="1766058" cy="86389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3108B145-0E35-4C11-925C-2997DD0DF7B4}"/>
              </a:ext>
            </a:extLst>
          </p:cNvPr>
          <p:cNvSpPr txBox="1"/>
          <p:nvPr/>
        </p:nvSpPr>
        <p:spPr>
          <a:xfrm>
            <a:off x="5891612" y="3695483"/>
            <a:ext cx="558234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Try the Nucleo-F446RE board for the unit testing activity</a:t>
            </a:r>
          </a:p>
        </p:txBody>
      </p:sp>
      <p:cxnSp>
        <p:nvCxnSpPr>
          <p:cNvPr id="11" name="Straight Arrow Connector 10">
            <a:extLst>
              <a:ext uri="{FF2B5EF4-FFF2-40B4-BE49-F238E27FC236}">
                <a16:creationId xmlns:a16="http://schemas.microsoft.com/office/drawing/2014/main" id="{4682D7B9-6A7E-47CE-87B6-FC0B49EB7DA4}"/>
              </a:ext>
            </a:extLst>
          </p:cNvPr>
          <p:cNvCxnSpPr>
            <a:cxnSpLocks/>
            <a:stCxn id="10" idx="1"/>
          </p:cNvCxnSpPr>
          <p:nvPr/>
        </p:nvCxnSpPr>
        <p:spPr>
          <a:xfrm flipH="1">
            <a:off x="4074852" y="3880149"/>
            <a:ext cx="1816760" cy="4572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75352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26073</TotalTime>
  <Words>4283</Words>
  <Application>Microsoft Office PowerPoint</Application>
  <PresentationFormat>Widescreen</PresentationFormat>
  <Paragraphs>426</Paragraphs>
  <Slides>55</Slides>
  <Notes>7</Notes>
  <HiddenSlides>5</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Consolas</vt:lpstr>
      <vt:lpstr>Office Theme</vt:lpstr>
      <vt:lpstr>M01CDE – Embedded Systems Programming</vt:lpstr>
      <vt:lpstr>Today</vt:lpstr>
      <vt:lpstr>Visual Studio Code IDE (VSCode)</vt:lpstr>
      <vt:lpstr>VSCode Extensions Tab</vt:lpstr>
      <vt:lpstr>Our First VSCode C++ Project</vt:lpstr>
      <vt:lpstr>Selecting a C++ Compiler – c_cpp_properties.json</vt:lpstr>
      <vt:lpstr>Configuring our Build Task - tasks.json</vt:lpstr>
      <vt:lpstr>Run a Build Task</vt:lpstr>
      <vt:lpstr>PlatformIO (PIO)</vt:lpstr>
      <vt:lpstr>Creating a PlatformIO Project</vt:lpstr>
      <vt:lpstr>PowerPoint Presentation</vt:lpstr>
      <vt:lpstr>PowerPoint Presentation</vt:lpstr>
      <vt:lpstr>VSCode Workspace Settings</vt:lpstr>
      <vt:lpstr>PlatformIO.ini file</vt:lpstr>
      <vt:lpstr>PowerPoint Presentation</vt:lpstr>
      <vt:lpstr>CMSIS Blinky</vt:lpstr>
      <vt:lpstr>Different boards </vt:lpstr>
      <vt:lpstr>Register settings with CMSIS</vt:lpstr>
      <vt:lpstr>Activity 1 – CMSIS Blinky</vt:lpstr>
      <vt:lpstr>GitHub Integration</vt:lpstr>
      <vt:lpstr>PowerPoint Presentation</vt:lpstr>
      <vt:lpstr>PowerPoint Presentation</vt:lpstr>
      <vt:lpstr>PowerPoint Presentation</vt:lpstr>
      <vt:lpstr>Local Repository</vt:lpstr>
      <vt:lpstr>Local Repository</vt:lpstr>
      <vt:lpstr>PowerPoint Presentation</vt:lpstr>
      <vt:lpstr>PowerPoint Presentation</vt:lpstr>
      <vt:lpstr>PowerPoint Presentation</vt:lpstr>
      <vt:lpstr>PowerPoint Presentation</vt:lpstr>
      <vt:lpstr>PowerPoint Presentation</vt:lpstr>
      <vt:lpstr>Remote Repository</vt:lpstr>
      <vt:lpstr>PowerPoint Presentation</vt:lpstr>
      <vt:lpstr>PowerPoint Presentation</vt:lpstr>
      <vt:lpstr>PowerPoint Presentation</vt:lpstr>
      <vt:lpstr>PowerPoint Presentation</vt:lpstr>
      <vt:lpstr>Other Library/Middleware Options for Programming the STM32F4-Discovery</vt:lpstr>
      <vt:lpstr>About CMSIS</vt:lpstr>
      <vt:lpstr>Low-level programming vs. CMSIS – Blinky </vt:lpstr>
      <vt:lpstr>About ARM mbed</vt:lpstr>
      <vt:lpstr>mbed SDK Library Structure</vt:lpstr>
      <vt:lpstr>News / notes on Mbed OS 6 – update 2020</vt:lpstr>
      <vt:lpstr>Create a PlatformIO Project – mbed</vt:lpstr>
      <vt:lpstr>PowerPoint Presentation</vt:lpstr>
      <vt:lpstr>PlatformIO.ini file for our mbed Blinky project</vt:lpstr>
      <vt:lpstr>mbed Blinky</vt:lpstr>
      <vt:lpstr>Activity 2 – mbed Blinky</vt:lpstr>
      <vt:lpstr>Save changes to your remote repository</vt:lpstr>
      <vt:lpstr>Activity 3 – mbed Blinky and Digital Input</vt:lpstr>
      <vt:lpstr>Save changes to your remote repository</vt:lpstr>
      <vt:lpstr>Activity 4 – Platform IO Unified Debugger</vt:lpstr>
      <vt:lpstr>Switch to the STM Nucleo-F446RE board after this point</vt:lpstr>
      <vt:lpstr>Unit Testing (on an embedded target with PIO)</vt:lpstr>
      <vt:lpstr>Activity 5 – Unit Testing</vt:lpstr>
      <vt:lpstr>Unit Test Output should look something like this</vt:lpstr>
      <vt:lpstr>PlatformIO.ini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495</cp:revision>
  <dcterms:created xsi:type="dcterms:W3CDTF">2018-05-26T08:46:50Z</dcterms:created>
  <dcterms:modified xsi:type="dcterms:W3CDTF">2020-10-19T11:59:32Z</dcterms:modified>
</cp:coreProperties>
</file>