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62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56D827-BF29-4E89-AF46-CF4511B61E3D}" v="54" dt="2020-10-09T19:43:19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Bass" userId="76639ff7-4519-4960-996a-f3d044468889" providerId="ADAL" clId="{8356D827-BF29-4E89-AF46-CF4511B61E3D}"/>
    <pc:docChg chg="undo custSel mod addSld modSld sldOrd">
      <pc:chgData name="Chris Bass" userId="76639ff7-4519-4960-996a-f3d044468889" providerId="ADAL" clId="{8356D827-BF29-4E89-AF46-CF4511B61E3D}" dt="2020-10-09T19:44:23.855" v="2016" actId="20577"/>
      <pc:docMkLst>
        <pc:docMk/>
      </pc:docMkLst>
      <pc:sldChg chg="modSp add">
        <pc:chgData name="Chris Bass" userId="76639ff7-4519-4960-996a-f3d044468889" providerId="ADAL" clId="{8356D827-BF29-4E89-AF46-CF4511B61E3D}" dt="2020-10-09T18:58:31.862" v="202" actId="20577"/>
        <pc:sldMkLst>
          <pc:docMk/>
          <pc:sldMk cId="1829167756" sldId="256"/>
        </pc:sldMkLst>
        <pc:spChg chg="mod">
          <ac:chgData name="Chris Bass" userId="76639ff7-4519-4960-996a-f3d044468889" providerId="ADAL" clId="{8356D827-BF29-4E89-AF46-CF4511B61E3D}" dt="2020-10-09T18:57:26.037" v="68" actId="20577"/>
          <ac:spMkLst>
            <pc:docMk/>
            <pc:sldMk cId="1829167756" sldId="256"/>
            <ac:spMk id="2" creationId="{B051BE09-C097-4F31-A3BA-DD068079647B}"/>
          </ac:spMkLst>
        </pc:spChg>
        <pc:spChg chg="mod">
          <ac:chgData name="Chris Bass" userId="76639ff7-4519-4960-996a-f3d044468889" providerId="ADAL" clId="{8356D827-BF29-4E89-AF46-CF4511B61E3D}" dt="2020-10-09T18:58:31.862" v="202" actId="20577"/>
          <ac:spMkLst>
            <pc:docMk/>
            <pc:sldMk cId="1829167756" sldId="256"/>
            <ac:spMk id="3" creationId="{99230137-D171-46EE-963A-4DA9E5305CD6}"/>
          </ac:spMkLst>
        </pc:spChg>
      </pc:sldChg>
      <pc:sldChg chg="addSp delSp modSp add mod setBg">
        <pc:chgData name="Chris Bass" userId="76639ff7-4519-4960-996a-f3d044468889" providerId="ADAL" clId="{8356D827-BF29-4E89-AF46-CF4511B61E3D}" dt="2020-10-09T19:09:34.669" v="1026" actId="20577"/>
        <pc:sldMkLst>
          <pc:docMk/>
          <pc:sldMk cId="286717423" sldId="257"/>
        </pc:sldMkLst>
        <pc:spChg chg="mod">
          <ac:chgData name="Chris Bass" userId="76639ff7-4519-4960-996a-f3d044468889" providerId="ADAL" clId="{8356D827-BF29-4E89-AF46-CF4511B61E3D}" dt="2020-10-09T19:09:34.669" v="1026" actId="20577"/>
          <ac:spMkLst>
            <pc:docMk/>
            <pc:sldMk cId="286717423" sldId="257"/>
            <ac:spMk id="2" creationId="{518325FC-7BB7-46B3-8839-23B19C6B7CBC}"/>
          </ac:spMkLst>
        </pc:spChg>
        <pc:spChg chg="mod">
          <ac:chgData name="Chris Bass" userId="76639ff7-4519-4960-996a-f3d044468889" providerId="ADAL" clId="{8356D827-BF29-4E89-AF46-CF4511B61E3D}" dt="2020-10-09T19:08:21.432" v="950" actId="20577"/>
          <ac:spMkLst>
            <pc:docMk/>
            <pc:sldMk cId="286717423" sldId="257"/>
            <ac:spMk id="3" creationId="{1413B1C5-D1D9-4877-983D-AC71D6507C2B}"/>
          </ac:spMkLst>
        </pc:spChg>
        <pc:picChg chg="add mod">
          <ac:chgData name="Chris Bass" userId="76639ff7-4519-4960-996a-f3d044468889" providerId="ADAL" clId="{8356D827-BF29-4E89-AF46-CF4511B61E3D}" dt="2020-10-09T19:06:13.084" v="757" actId="1076"/>
          <ac:picMkLst>
            <pc:docMk/>
            <pc:sldMk cId="286717423" sldId="257"/>
            <ac:picMk id="4" creationId="{BD60FE99-D0A2-45EB-B840-E92A86058515}"/>
          </ac:picMkLst>
        </pc:picChg>
        <pc:picChg chg="add del mod ord">
          <ac:chgData name="Chris Bass" userId="76639ff7-4519-4960-996a-f3d044468889" providerId="ADAL" clId="{8356D827-BF29-4E89-AF46-CF4511B61E3D}" dt="2020-10-09T19:05:46.368" v="751"/>
          <ac:picMkLst>
            <pc:docMk/>
            <pc:sldMk cId="286717423" sldId="257"/>
            <ac:picMk id="1026" creationId="{93E8FDD9-539D-47C6-B5F4-4B1933BBFAFF}"/>
          </ac:picMkLst>
        </pc:picChg>
        <pc:picChg chg="add del">
          <ac:chgData name="Chris Bass" userId="76639ff7-4519-4960-996a-f3d044468889" providerId="ADAL" clId="{8356D827-BF29-4E89-AF46-CF4511B61E3D}" dt="2020-10-09T19:05:38.140" v="748" actId="26606"/>
          <ac:picMkLst>
            <pc:docMk/>
            <pc:sldMk cId="286717423" sldId="257"/>
            <ac:picMk id="1028" creationId="{54DDEBDD-D8BD-41A6-8A0D-B00E3768B0F9}"/>
          </ac:picMkLst>
        </pc:picChg>
        <pc:cxnChg chg="add del">
          <ac:chgData name="Chris Bass" userId="76639ff7-4519-4960-996a-f3d044468889" providerId="ADAL" clId="{8356D827-BF29-4E89-AF46-CF4511B61E3D}" dt="2020-10-09T19:05:36.492" v="746" actId="26606"/>
          <ac:cxnSpMkLst>
            <pc:docMk/>
            <pc:sldMk cId="286717423" sldId="257"/>
            <ac:cxnSpMk id="71" creationId="{A7F400EE-A8A5-48AF-B4D6-291B52C6F0B0}"/>
          </ac:cxnSpMkLst>
        </pc:cxnChg>
        <pc:cxnChg chg="add del">
          <ac:chgData name="Chris Bass" userId="76639ff7-4519-4960-996a-f3d044468889" providerId="ADAL" clId="{8356D827-BF29-4E89-AF46-CF4511B61E3D}" dt="2020-10-09T19:05:45.882" v="750" actId="26606"/>
          <ac:cxnSpMkLst>
            <pc:docMk/>
            <pc:sldMk cId="286717423" sldId="257"/>
            <ac:cxnSpMk id="1030" creationId="{A7F400EE-A8A5-48AF-B4D6-291B52C6F0B0}"/>
          </ac:cxnSpMkLst>
        </pc:cxnChg>
      </pc:sldChg>
      <pc:sldChg chg="addSp delSp modSp add">
        <pc:chgData name="Chris Bass" userId="76639ff7-4519-4960-996a-f3d044468889" providerId="ADAL" clId="{8356D827-BF29-4E89-AF46-CF4511B61E3D}" dt="2020-10-09T19:25:27.850" v="1914" actId="1076"/>
        <pc:sldMkLst>
          <pc:docMk/>
          <pc:sldMk cId="890936257" sldId="258"/>
        </pc:sldMkLst>
        <pc:spChg chg="mod">
          <ac:chgData name="Chris Bass" userId="76639ff7-4519-4960-996a-f3d044468889" providerId="ADAL" clId="{8356D827-BF29-4E89-AF46-CF4511B61E3D}" dt="2020-10-09T18:58:44.048" v="220" actId="20577"/>
          <ac:spMkLst>
            <pc:docMk/>
            <pc:sldMk cId="890936257" sldId="258"/>
            <ac:spMk id="2" creationId="{E8E03822-EC9C-4F05-9181-9D51075AA93C}"/>
          </ac:spMkLst>
        </pc:spChg>
        <pc:spChg chg="mod">
          <ac:chgData name="Chris Bass" userId="76639ff7-4519-4960-996a-f3d044468889" providerId="ADAL" clId="{8356D827-BF29-4E89-AF46-CF4511B61E3D}" dt="2020-10-09T19:20:09.303" v="1622" actId="5793"/>
          <ac:spMkLst>
            <pc:docMk/>
            <pc:sldMk cId="890936257" sldId="258"/>
            <ac:spMk id="3" creationId="{C73877FF-7F54-4E6E-81BA-ACEE7F5CF748}"/>
          </ac:spMkLst>
        </pc:spChg>
        <pc:picChg chg="add mod">
          <ac:chgData name="Chris Bass" userId="76639ff7-4519-4960-996a-f3d044468889" providerId="ADAL" clId="{8356D827-BF29-4E89-AF46-CF4511B61E3D}" dt="2020-10-09T19:24:40.604" v="1909" actId="1076"/>
          <ac:picMkLst>
            <pc:docMk/>
            <pc:sldMk cId="890936257" sldId="258"/>
            <ac:picMk id="4" creationId="{DE5B6C13-F8B2-4C69-AD53-BE96E26A334F}"/>
          </ac:picMkLst>
        </pc:picChg>
        <pc:picChg chg="add del">
          <ac:chgData name="Chris Bass" userId="76639ff7-4519-4960-996a-f3d044468889" providerId="ADAL" clId="{8356D827-BF29-4E89-AF46-CF4511B61E3D}" dt="2020-10-09T19:21:11.024" v="1628"/>
          <ac:picMkLst>
            <pc:docMk/>
            <pc:sldMk cId="890936257" sldId="258"/>
            <ac:picMk id="2050" creationId="{053F9D8E-8E9C-4F33-878E-397D7197AD8E}"/>
          </ac:picMkLst>
        </pc:picChg>
        <pc:picChg chg="add mod">
          <ac:chgData name="Chris Bass" userId="76639ff7-4519-4960-996a-f3d044468889" providerId="ADAL" clId="{8356D827-BF29-4E89-AF46-CF4511B61E3D}" dt="2020-10-09T19:25:27.850" v="1914" actId="1076"/>
          <ac:picMkLst>
            <pc:docMk/>
            <pc:sldMk cId="890936257" sldId="258"/>
            <ac:picMk id="2052" creationId="{C161F312-2634-4BE9-A34D-490C29169075}"/>
          </ac:picMkLst>
        </pc:picChg>
      </pc:sldChg>
      <pc:sldChg chg="addSp delSp modSp add">
        <pc:chgData name="Chris Bass" userId="76639ff7-4519-4960-996a-f3d044468889" providerId="ADAL" clId="{8356D827-BF29-4E89-AF46-CF4511B61E3D}" dt="2020-10-09T19:44:23.855" v="2016" actId="20577"/>
        <pc:sldMkLst>
          <pc:docMk/>
          <pc:sldMk cId="3584206877" sldId="259"/>
        </pc:sldMkLst>
        <pc:spChg chg="mod">
          <ac:chgData name="Chris Bass" userId="76639ff7-4519-4960-996a-f3d044468889" providerId="ADAL" clId="{8356D827-BF29-4E89-AF46-CF4511B61E3D}" dt="2020-10-09T19:44:23.855" v="2016" actId="20577"/>
          <ac:spMkLst>
            <pc:docMk/>
            <pc:sldMk cId="3584206877" sldId="259"/>
            <ac:spMk id="2" creationId="{BC2FB4DF-E1BB-4976-BFA5-00EA56056E53}"/>
          </ac:spMkLst>
        </pc:spChg>
        <pc:spChg chg="mod">
          <ac:chgData name="Chris Bass" userId="76639ff7-4519-4960-996a-f3d044468889" providerId="ADAL" clId="{8356D827-BF29-4E89-AF46-CF4511B61E3D}" dt="2020-10-09T19:44:10.758" v="2008" actId="6549"/>
          <ac:spMkLst>
            <pc:docMk/>
            <pc:sldMk cId="3584206877" sldId="259"/>
            <ac:spMk id="3" creationId="{440196B2-74A8-4BC9-AA77-EFA4184D447A}"/>
          </ac:spMkLst>
        </pc:spChg>
        <pc:picChg chg="add del">
          <ac:chgData name="Chris Bass" userId="76639ff7-4519-4960-996a-f3d044468889" providerId="ADAL" clId="{8356D827-BF29-4E89-AF46-CF4511B61E3D}" dt="2020-10-09T19:24:14.189" v="1902"/>
          <ac:picMkLst>
            <pc:docMk/>
            <pc:sldMk cId="3584206877" sldId="259"/>
            <ac:picMk id="4" creationId="{BD0BB0DE-7310-42B9-B5AE-33E721B3375F}"/>
          </ac:picMkLst>
        </pc:picChg>
        <pc:picChg chg="add del">
          <ac:chgData name="Chris Bass" userId="76639ff7-4519-4960-996a-f3d044468889" providerId="ADAL" clId="{8356D827-BF29-4E89-AF46-CF4511B61E3D}" dt="2020-10-09T19:23:55.595" v="1900"/>
          <ac:picMkLst>
            <pc:docMk/>
            <pc:sldMk cId="3584206877" sldId="259"/>
            <ac:picMk id="3074" creationId="{9372CDB9-B3F5-4597-9682-54B500C63D9C}"/>
          </ac:picMkLst>
        </pc:picChg>
      </pc:sldChg>
      <pc:sldChg chg="addSp delSp modSp add">
        <pc:chgData name="Chris Bass" userId="76639ff7-4519-4960-996a-f3d044468889" providerId="ADAL" clId="{8356D827-BF29-4E89-AF46-CF4511B61E3D}" dt="2020-10-09T19:14:26.123" v="1047" actId="14100"/>
        <pc:sldMkLst>
          <pc:docMk/>
          <pc:sldMk cId="768308462" sldId="260"/>
        </pc:sldMkLst>
        <pc:spChg chg="mod">
          <ac:chgData name="Chris Bass" userId="76639ff7-4519-4960-996a-f3d044468889" providerId="ADAL" clId="{8356D827-BF29-4E89-AF46-CF4511B61E3D}" dt="2020-10-09T19:09:06.699" v="961" actId="20577"/>
          <ac:spMkLst>
            <pc:docMk/>
            <pc:sldMk cId="768308462" sldId="260"/>
            <ac:spMk id="2" creationId="{2663DBC7-F4F8-457B-8834-67CBAD9B4930}"/>
          </ac:spMkLst>
        </pc:spChg>
        <pc:spChg chg="del">
          <ac:chgData name="Chris Bass" userId="76639ff7-4519-4960-996a-f3d044468889" providerId="ADAL" clId="{8356D827-BF29-4E89-AF46-CF4511B61E3D}" dt="2020-10-09T19:04:20.875" v="742" actId="478"/>
          <ac:spMkLst>
            <pc:docMk/>
            <pc:sldMk cId="768308462" sldId="260"/>
            <ac:spMk id="3" creationId="{B526DE33-F7F4-46F4-B5AD-B820D5B1E525}"/>
          </ac:spMkLst>
        </pc:spChg>
        <pc:spChg chg="add mod">
          <ac:chgData name="Chris Bass" userId="76639ff7-4519-4960-996a-f3d044468889" providerId="ADAL" clId="{8356D827-BF29-4E89-AF46-CF4511B61E3D}" dt="2020-10-09T19:14:11.929" v="1044" actId="14100"/>
          <ac:spMkLst>
            <pc:docMk/>
            <pc:sldMk cId="768308462" sldId="260"/>
            <ac:spMk id="5" creationId="{DAE9A277-1550-4E48-A479-393B3CC3CC00}"/>
          </ac:spMkLst>
        </pc:spChg>
        <pc:spChg chg="add mod">
          <ac:chgData name="Chris Bass" userId="76639ff7-4519-4960-996a-f3d044468889" providerId="ADAL" clId="{8356D827-BF29-4E89-AF46-CF4511B61E3D}" dt="2020-10-09T19:14:26.123" v="1047" actId="14100"/>
          <ac:spMkLst>
            <pc:docMk/>
            <pc:sldMk cId="768308462" sldId="260"/>
            <ac:spMk id="6" creationId="{26F151BE-1AE7-4756-B992-CA548FF2BA43}"/>
          </ac:spMkLst>
        </pc:spChg>
        <pc:picChg chg="add mod">
          <ac:chgData name="Chris Bass" userId="76639ff7-4519-4960-996a-f3d044468889" providerId="ADAL" clId="{8356D827-BF29-4E89-AF46-CF4511B61E3D}" dt="2020-10-09T19:14:01.332" v="1039" actId="1076"/>
          <ac:picMkLst>
            <pc:docMk/>
            <pc:sldMk cId="768308462" sldId="260"/>
            <ac:picMk id="4" creationId="{72B965C5-53F2-4B18-8CEB-34CC64715D18}"/>
          </ac:picMkLst>
        </pc:picChg>
      </pc:sldChg>
      <pc:sldChg chg="addSp delSp modSp add">
        <pc:chgData name="Chris Bass" userId="76639ff7-4519-4960-996a-f3d044468889" providerId="ADAL" clId="{8356D827-BF29-4E89-AF46-CF4511B61E3D}" dt="2020-10-09T19:15:55.849" v="1130" actId="1076"/>
        <pc:sldMkLst>
          <pc:docMk/>
          <pc:sldMk cId="3186420215" sldId="261"/>
        </pc:sldMkLst>
        <pc:spChg chg="mod">
          <ac:chgData name="Chris Bass" userId="76639ff7-4519-4960-996a-f3d044468889" providerId="ADAL" clId="{8356D827-BF29-4E89-AF46-CF4511B61E3D}" dt="2020-10-09T19:09:25.282" v="1005" actId="20577"/>
          <ac:spMkLst>
            <pc:docMk/>
            <pc:sldMk cId="3186420215" sldId="261"/>
            <ac:spMk id="2" creationId="{ACC90492-91A4-4B35-BE6B-99958A474108}"/>
          </ac:spMkLst>
        </pc:spChg>
        <pc:spChg chg="del">
          <ac:chgData name="Chris Bass" userId="76639ff7-4519-4960-996a-f3d044468889" providerId="ADAL" clId="{8356D827-BF29-4E89-AF46-CF4511B61E3D}" dt="2020-10-09T19:12:05.564" v="1029" actId="478"/>
          <ac:spMkLst>
            <pc:docMk/>
            <pc:sldMk cId="3186420215" sldId="261"/>
            <ac:spMk id="3" creationId="{9428B253-524F-4684-ACA8-11C8D4BF06AD}"/>
          </ac:spMkLst>
        </pc:spChg>
        <pc:spChg chg="add mod">
          <ac:chgData name="Chris Bass" userId="76639ff7-4519-4960-996a-f3d044468889" providerId="ADAL" clId="{8356D827-BF29-4E89-AF46-CF4511B61E3D}" dt="2020-10-09T19:14:38.109" v="1049" actId="1076"/>
          <ac:spMkLst>
            <pc:docMk/>
            <pc:sldMk cId="3186420215" sldId="261"/>
            <ac:spMk id="5" creationId="{F091F555-EE58-452D-81ED-5CE390B8F7A9}"/>
          </ac:spMkLst>
        </pc:spChg>
        <pc:spChg chg="add mod">
          <ac:chgData name="Chris Bass" userId="76639ff7-4519-4960-996a-f3d044468889" providerId="ADAL" clId="{8356D827-BF29-4E89-AF46-CF4511B61E3D}" dt="2020-10-09T19:14:42.924" v="1052" actId="14100"/>
          <ac:spMkLst>
            <pc:docMk/>
            <pc:sldMk cId="3186420215" sldId="261"/>
            <ac:spMk id="6" creationId="{8160427E-8023-4AFD-B7B3-06246A93A4E1}"/>
          </ac:spMkLst>
        </pc:spChg>
        <pc:spChg chg="add mod">
          <ac:chgData name="Chris Bass" userId="76639ff7-4519-4960-996a-f3d044468889" providerId="ADAL" clId="{8356D827-BF29-4E89-AF46-CF4511B61E3D}" dt="2020-10-09T19:15:55.849" v="1130" actId="1076"/>
          <ac:spMkLst>
            <pc:docMk/>
            <pc:sldMk cId="3186420215" sldId="261"/>
            <ac:spMk id="7" creationId="{165DCEDC-70F7-47CD-862A-3E4C1DE02D19}"/>
          </ac:spMkLst>
        </pc:spChg>
        <pc:picChg chg="add mod">
          <ac:chgData name="Chris Bass" userId="76639ff7-4519-4960-996a-f3d044468889" providerId="ADAL" clId="{8356D827-BF29-4E89-AF46-CF4511B61E3D}" dt="2020-10-09T19:12:00.721" v="1028" actId="1076"/>
          <ac:picMkLst>
            <pc:docMk/>
            <pc:sldMk cId="3186420215" sldId="261"/>
            <ac:picMk id="4" creationId="{20CE753F-E606-4FC2-9712-DDD0A51E0EBB}"/>
          </ac:picMkLst>
        </pc:picChg>
      </pc:sldChg>
      <pc:sldChg chg="addSp delSp modSp add">
        <pc:chgData name="Chris Bass" userId="76639ff7-4519-4960-996a-f3d044468889" providerId="ADAL" clId="{8356D827-BF29-4E89-AF46-CF4511B61E3D}" dt="2020-10-09T19:18:45.288" v="1345" actId="20577"/>
        <pc:sldMkLst>
          <pc:docMk/>
          <pc:sldMk cId="1392678986" sldId="262"/>
        </pc:sldMkLst>
        <pc:spChg chg="mod">
          <ac:chgData name="Chris Bass" userId="76639ff7-4519-4960-996a-f3d044468889" providerId="ADAL" clId="{8356D827-BF29-4E89-AF46-CF4511B61E3D}" dt="2020-10-09T19:18:45.288" v="1345" actId="20577"/>
          <ac:spMkLst>
            <pc:docMk/>
            <pc:sldMk cId="1392678986" sldId="262"/>
            <ac:spMk id="2" creationId="{F1CB67A4-55C3-4809-AD4B-3FF7A1E719E2}"/>
          </ac:spMkLst>
        </pc:spChg>
        <pc:spChg chg="del">
          <ac:chgData name="Chris Bass" userId="76639ff7-4519-4960-996a-f3d044468889" providerId="ADAL" clId="{8356D827-BF29-4E89-AF46-CF4511B61E3D}" dt="2020-10-09T19:18:11.846" v="1334" actId="478"/>
          <ac:spMkLst>
            <pc:docMk/>
            <pc:sldMk cId="1392678986" sldId="262"/>
            <ac:spMk id="3" creationId="{06077948-95F7-44D5-85D4-DBC7DA04A1A7}"/>
          </ac:spMkLst>
        </pc:spChg>
        <pc:picChg chg="add mod">
          <ac:chgData name="Chris Bass" userId="76639ff7-4519-4960-996a-f3d044468889" providerId="ADAL" clId="{8356D827-BF29-4E89-AF46-CF4511B61E3D}" dt="2020-10-09T19:18:28.017" v="1341" actId="1076"/>
          <ac:picMkLst>
            <pc:docMk/>
            <pc:sldMk cId="1392678986" sldId="262"/>
            <ac:picMk id="4" creationId="{DBF543D4-8303-4C89-9F73-1CB3AE947771}"/>
          </ac:picMkLst>
        </pc:picChg>
      </pc:sldChg>
      <pc:sldChg chg="modSp add ord">
        <pc:chgData name="Chris Bass" userId="76639ff7-4519-4960-996a-f3d044468889" providerId="ADAL" clId="{8356D827-BF29-4E89-AF46-CF4511B61E3D}" dt="2020-10-09T19:26:16.581" v="1947" actId="20577"/>
        <pc:sldMkLst>
          <pc:docMk/>
          <pc:sldMk cId="2719604170" sldId="263"/>
        </pc:sldMkLst>
        <pc:spChg chg="mod">
          <ac:chgData name="Chris Bass" userId="76639ff7-4519-4960-996a-f3d044468889" providerId="ADAL" clId="{8356D827-BF29-4E89-AF46-CF4511B61E3D}" dt="2020-10-09T19:26:16.581" v="1947" actId="20577"/>
          <ac:spMkLst>
            <pc:docMk/>
            <pc:sldMk cId="2719604170" sldId="263"/>
            <ac:spMk id="2" creationId="{789EA91F-7817-4B38-ACA6-0D739DD95117}"/>
          </ac:spMkLst>
        </pc:spChg>
        <pc:spChg chg="mod">
          <ac:chgData name="Chris Bass" userId="76639ff7-4519-4960-996a-f3d044468889" providerId="ADAL" clId="{8356D827-BF29-4E89-AF46-CF4511B61E3D}" dt="2020-10-09T19:25:58.910" v="1917" actId="20577"/>
          <ac:spMkLst>
            <pc:docMk/>
            <pc:sldMk cId="2719604170" sldId="263"/>
            <ac:spMk id="3" creationId="{21728CF0-EF73-4F57-9D77-CDB429FDE4C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71606-8EF2-4EEC-B583-B652FE506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C509E-A5A4-4884-9D31-D0363A2A2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7774C-EB77-4AE0-A74E-9C60D2E5F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658D9-536D-4A00-BDAD-F663B772E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A67A4-4791-43FF-89CF-14AEA64C6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93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CEDDB-7DAF-437E-B61D-A47E64AE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E1037-A5F0-4D64-BA6B-20B0E35D0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8A26F-10DC-4BA4-874C-A28CB1CF6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6354C-A3F9-47E8-B679-FE58E32B9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990A0-BC79-40AE-9D98-00D26BED0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66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7460A-D3D5-4034-90C4-E9260714D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B0249-B224-4F1D-A51D-CC7B07BC4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96F27-5589-496F-9DE4-2727BE1FC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81FBF-BF0D-43FF-A57B-279849A6F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7A8CD-3B32-4561-B58C-D88EE7BBE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54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F60C7-320C-4303-9CE3-5A6BF0FE5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07F54-67CC-4175-85BE-861084ED65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7DC4DF-F8D3-40F2-B561-120B6C08C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4A53A2-0DF6-4FA1-96D7-26C1C1A8C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D94AF-90AF-43E9-97F6-655DFBC7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CE6D8-A99E-4AC7-A3D4-C94432ED7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98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FA7A3-09DC-44AF-AE84-030AFBCD8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34E78-A90D-484D-B97E-4F3B5E434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54ED7-14D9-4576-99C7-712FEEF29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DB923C-D7C0-460E-8D67-821B8909A3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CCD6A-4849-4259-B2E2-B4D23086E8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21ADCA-C788-4FE5-90B0-92A04AE26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5541E9-3ED3-428D-BF8C-B4A09C5B4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2C19FC-E4D6-4D9B-9F70-4959AFF63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907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D3117-56CA-444C-9A71-8264B5D5C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C4EE4E-9702-4310-93E6-D397933E0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6AC439-F44F-4EBB-9B19-ADFE4AB5D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A88EBD-AC8C-458B-89C9-B98E93E92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73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9C142-EEC5-4725-9DDD-62BE70FE2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8D83D2-E213-4D6B-8016-658710E50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25DBB-E68E-477E-846E-D1687C4FF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63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82BF2-01DD-4B72-AA2E-EFF1114B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D8D62-0BD5-4BAC-B69F-BC0767BD9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BA501-F681-4752-9D0E-1501480CAB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61A62B-A546-49F8-8A25-46E7A4C85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324AF-A073-4732-9D89-70D7113BD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67AF55-76BD-4E47-B4F3-7CA3F7314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34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4E1B1-E2B2-4438-AED2-01A9CFC01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4DADAA-6E0D-4E99-894F-8BAA8F6124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23F67-56CC-4B24-899B-A58317E01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6FC53E-E11D-4201-82E4-EA033823F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F11A2-A2D6-49AB-827E-D1EF8B885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A2F24-5764-4FEE-BAC7-7012F957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692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37A90-BA05-4BC5-9868-AAFE59A4A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736B43-D41C-4CA0-AC83-3BD82FACD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90F7E-D915-4C00-A35F-1EB8083E6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B0ED0-5A3B-4248-B303-66AAE731A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8C349-C4B6-486D-915D-0C3D28E0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28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799604-0787-4F80-BFFA-E2F908204B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2328CB-2ACC-4A7F-9E26-3525FD2C9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7487-4374-4E5F-B289-AEA622ADB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5E924-BD13-4F19-A7F6-52247CA56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29D72-4628-494A-8F45-0B62798E0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185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F2D42F-FD78-4559-828E-F14440CF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CBC1F-64A1-4D5C-B037-B12C9BC5E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D76C0-43A5-42A1-B8DC-E39841C3D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DDAB1-68D3-456E-BF01-B9881E661B0E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5C901-EFF6-4E13-9D4C-C1A3556070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0F4EC-67CA-4305-BC79-25A8C28EB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F8351-FE4A-4ADB-A24B-B0F67CBB31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27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ode.visualstudio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ventry.ac.uk/" TargetMode="External"/><Relationship Id="rId2" Type="http://schemas.openxmlformats.org/officeDocument/2006/relationships/hyperlink" Target="https://www.st.com/en/development-tools/stsw-link009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platformio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1BE09-C097-4F31-A3BA-DD06807964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7058CEM – Embedded Systems Programming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230137-D171-46EE-963A-4DA9E5305C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Getting setup with the embedded system toolchain for online delivery / working at home.</a:t>
            </a:r>
          </a:p>
          <a:p>
            <a:r>
              <a:rPr lang="en-GB" dirty="0"/>
              <a:t>2020 – 2021 Online Delivery</a:t>
            </a:r>
          </a:p>
          <a:p>
            <a:r>
              <a:rPr lang="en-GB" dirty="0"/>
              <a:t>Chris Bass</a:t>
            </a:r>
          </a:p>
        </p:txBody>
      </p:sp>
    </p:spTree>
    <p:extLst>
      <p:ext uri="{BB962C8B-B14F-4D97-AF65-F5344CB8AC3E}">
        <p14:creationId xmlns:p14="http://schemas.microsoft.com/office/powerpoint/2010/main" val="1829167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325FC-7BB7-46B3-8839-23B19C6B7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 Install Visual Studio Code (VSCode)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3B1C5-D1D9-4877-983D-AC71D6507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First we will need an IDE for our embedded system development</a:t>
            </a:r>
          </a:p>
          <a:p>
            <a:r>
              <a:rPr lang="en-GB" dirty="0"/>
              <a:t>We will be using Visual Studio Code</a:t>
            </a:r>
          </a:p>
          <a:p>
            <a:pPr lvl="1"/>
            <a:r>
              <a:rPr lang="en-GB" dirty="0"/>
              <a:t>(note this is a different IDE to Visual Studio)</a:t>
            </a:r>
          </a:p>
          <a:p>
            <a:r>
              <a:rPr lang="en-GB" dirty="0">
                <a:hlinkClick r:id="rId2"/>
              </a:rPr>
              <a:t>https://code.visualstudio.com/</a:t>
            </a:r>
            <a:endParaRPr lang="en-GB" dirty="0"/>
          </a:p>
          <a:p>
            <a:endParaRPr lang="en-GB" dirty="0"/>
          </a:p>
          <a:p>
            <a:r>
              <a:rPr lang="en-GB" dirty="0"/>
              <a:t>VSCode is a fully customisable IDE which allows you to setup your own environment and toolchain the way you like</a:t>
            </a:r>
          </a:p>
          <a:p>
            <a:r>
              <a:rPr lang="en-GB" dirty="0"/>
              <a:t>In VSCode you can install Extensions to add additional functionality and customise your way of working</a:t>
            </a:r>
          </a:p>
          <a:p>
            <a:r>
              <a:rPr lang="en-GB" dirty="0"/>
              <a:t>We will be using the C/C++ Extension and the PlatformIO Extension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D60FE99-D0A2-45EB-B840-E92A86058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559" y="1995836"/>
            <a:ext cx="2005458" cy="200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17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3DBC7-F4F8-457B-8834-67CBAD9B4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 Install the C/C++ Extension in VSCode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B965C5-53F2-4B18-8CEB-34CC64715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12192000" cy="436320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AE9A277-1550-4E48-A479-393B3CC3CC00}"/>
              </a:ext>
            </a:extLst>
          </p:cNvPr>
          <p:cNvSpPr/>
          <p:nvPr/>
        </p:nvSpPr>
        <p:spPr>
          <a:xfrm>
            <a:off x="0" y="3888420"/>
            <a:ext cx="452761" cy="4971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6F151BE-1AE7-4756-B992-CA548FF2BA43}"/>
              </a:ext>
            </a:extLst>
          </p:cNvPr>
          <p:cNvSpPr/>
          <p:nvPr/>
        </p:nvSpPr>
        <p:spPr>
          <a:xfrm>
            <a:off x="4564601" y="2345184"/>
            <a:ext cx="1188129" cy="824143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308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90492-91A4-4B35-BE6B-99958A474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 Install the PlatformIO (PIO) Extension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CE753F-E606-4FC2-9712-DDD0A51E0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12192000" cy="420956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091F555-EE58-452D-81ED-5CE390B8F7A9}"/>
              </a:ext>
            </a:extLst>
          </p:cNvPr>
          <p:cNvSpPr/>
          <p:nvPr/>
        </p:nvSpPr>
        <p:spPr>
          <a:xfrm>
            <a:off x="0" y="3701989"/>
            <a:ext cx="452761" cy="4971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160427E-8023-4AFD-B7B3-06246A93A4E1}"/>
              </a:ext>
            </a:extLst>
          </p:cNvPr>
          <p:cNvSpPr/>
          <p:nvPr/>
        </p:nvSpPr>
        <p:spPr>
          <a:xfrm>
            <a:off x="4208016" y="2201663"/>
            <a:ext cx="2246050" cy="99429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5DCEDC-70F7-47CD-862A-3E4C1DE02D19}"/>
              </a:ext>
            </a:extLst>
          </p:cNvPr>
          <p:cNvSpPr/>
          <p:nvPr/>
        </p:nvSpPr>
        <p:spPr>
          <a:xfrm>
            <a:off x="1803646" y="4582357"/>
            <a:ext cx="948431" cy="371383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20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03822-EC9C-4F05-9181-9D51075A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PlatformIO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877FF-7F54-4E6E-81BA-ACEE7F5CF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After installing the extension you maybe required to reload VSCode</a:t>
            </a:r>
          </a:p>
          <a:p>
            <a:r>
              <a:rPr lang="en-GB" dirty="0"/>
              <a:t>Click the ‘reload required’ button as needed</a:t>
            </a:r>
          </a:p>
          <a:p>
            <a:endParaRPr lang="en-GB" dirty="0"/>
          </a:p>
          <a:p>
            <a:r>
              <a:rPr lang="en-GB" dirty="0"/>
              <a:t>After a short while PIO should be installed</a:t>
            </a:r>
          </a:p>
          <a:p>
            <a:r>
              <a:rPr lang="en-GB" dirty="0"/>
              <a:t>With PIO installed the Home page usually pops up</a:t>
            </a:r>
          </a:p>
          <a:p>
            <a:endParaRPr lang="en-GB" dirty="0"/>
          </a:p>
          <a:p>
            <a:r>
              <a:rPr lang="en-GB" dirty="0"/>
              <a:t>PIO automatically takes care of setting up the embedded system toolchain for us when we create a new project, so we do not need to worry about installing compilers, linkers, etc. for our specific embedded platform – yay!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5B6C13-F8B2-4C69-AD53-BE96E26A3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8630" y="5467549"/>
            <a:ext cx="1190339" cy="1190339"/>
          </a:xfrm>
          <a:prstGeom prst="rect">
            <a:avLst/>
          </a:prstGeom>
        </p:spPr>
      </p:pic>
      <p:pic>
        <p:nvPicPr>
          <p:cNvPr id="2052" name="Picture 4" descr="PlatformIO | Hackaday.io">
            <a:extLst>
              <a:ext uri="{FF2B5EF4-FFF2-40B4-BE49-F238E27FC236}">
                <a16:creationId xmlns:a16="http://schemas.microsoft.com/office/drawing/2014/main" id="{C161F312-2634-4BE9-A34D-490C29169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3877" y="255917"/>
            <a:ext cx="1259843" cy="154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936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67A4-55C3-4809-AD4B-3FF7A1E7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 PIO Home Page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F543D4-8303-4C89-9F73-1CB3AE947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341" y="1602243"/>
            <a:ext cx="9919317" cy="52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78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FB4DF-E1BB-4976-BFA5-00EA56056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 Install STM32 Drivers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196B2-74A8-4BC9-AA77-EFA4184D4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The last thing we need install is the drivers for the STM32 so that when we connect our development board via USB it will be recognised</a:t>
            </a:r>
          </a:p>
          <a:p>
            <a:endParaRPr lang="en-GB" dirty="0"/>
          </a:p>
          <a:p>
            <a:r>
              <a:rPr lang="en-GB" dirty="0"/>
              <a:t>You can download the STM32 drivers from the official ST website, or you can grab them from the TEACHING-MATERIALS repo on CU GitHub</a:t>
            </a:r>
          </a:p>
          <a:p>
            <a:r>
              <a:rPr lang="en-GB" dirty="0"/>
              <a:t>Official:</a:t>
            </a:r>
          </a:p>
          <a:p>
            <a:pPr lvl="1"/>
            <a:r>
              <a:rPr lang="en-GB" dirty="0">
                <a:hlinkClick r:id="rId2"/>
              </a:rPr>
              <a:t>https://www.st.com/en/development-tools/stsw-link009.html</a:t>
            </a:r>
            <a:endParaRPr lang="en-GB" dirty="0"/>
          </a:p>
          <a:p>
            <a:r>
              <a:rPr lang="en-GB" dirty="0"/>
              <a:t>CU GitHub:</a:t>
            </a:r>
          </a:p>
          <a:p>
            <a:pPr lvl="1"/>
            <a:r>
              <a:rPr lang="en-GB" dirty="0">
                <a:hlinkClick r:id="rId3"/>
              </a:rPr>
              <a:t>https</a:t>
            </a:r>
            <a:r>
              <a:rPr lang="en-GB">
                <a:hlinkClick r:id="rId3"/>
              </a:rPr>
              <a:t>://</a:t>
            </a:r>
            <a:r>
              <a:rPr lang="en-GB" smtClean="0">
                <a:hlinkClick r:id="rId3"/>
              </a:rPr>
              <a:t>github.coventry.ac.uk/</a:t>
            </a: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84206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EA91F-7817-4B38-ACA6-0D739DD95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Useful links to checkout!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28CF0-EF73-4F57-9D77-CDB429FDE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https://platformio.org/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9604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296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7058CEM – Embedded Systems Programming</vt:lpstr>
      <vt:lpstr>1.  Install Visual Studio Code (VSCode)</vt:lpstr>
      <vt:lpstr>2.  Install the C/C++ Extension in VSCode</vt:lpstr>
      <vt:lpstr>3.  Install the PlatformIO (PIO) Extension</vt:lpstr>
      <vt:lpstr>PlatformIO</vt:lpstr>
      <vt:lpstr>4.  PIO Home Page</vt:lpstr>
      <vt:lpstr>5.  Install STM32 Drivers</vt:lpstr>
      <vt:lpstr>Useful links to checkout!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7058CEM – Embedded Systems Programming</dc:title>
  <dc:creator>Chris Bass</dc:creator>
  <cp:lastModifiedBy>Chris Bass</cp:lastModifiedBy>
  <cp:revision>2</cp:revision>
  <dcterms:created xsi:type="dcterms:W3CDTF">2020-10-09T18:56:26Z</dcterms:created>
  <dcterms:modified xsi:type="dcterms:W3CDTF">2022-10-25T09:02:55Z</dcterms:modified>
</cp:coreProperties>
</file>