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7" r:id="rId6"/>
    <p:sldId id="262" r:id="rId7"/>
    <p:sldId id="263" r:id="rId8"/>
    <p:sldId id="264" r:id="rId9"/>
    <p:sldId id="265" r:id="rId10"/>
    <p:sldId id="266" r:id="rId11"/>
    <p:sldId id="270" r:id="rId12"/>
    <p:sldId id="271" r:id="rId13"/>
    <p:sldId id="272" r:id="rId14"/>
    <p:sldId id="273" r:id="rId15"/>
    <p:sldId id="275" r:id="rId16"/>
    <p:sldId id="269" r:id="rId17"/>
    <p:sldId id="268"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CC99FF"/>
    <a:srgbClr val="CC66FF"/>
    <a:srgbClr val="CC00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77" autoAdjust="0"/>
    <p:restoredTop sz="83791" autoAdjust="0"/>
  </p:normalViewPr>
  <p:slideViewPr>
    <p:cSldViewPr snapToGrid="0">
      <p:cViewPr varScale="1">
        <p:scale>
          <a:sx n="79" d="100"/>
          <a:sy n="79" d="100"/>
        </p:scale>
        <p:origin x="453" y="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C47CC86E-EFC9-4455-99B4-692CE8F4CE28}"/>
    <pc:docChg chg="undo custSel modSld">
      <pc:chgData name="Chris Bass" userId="76639ff7-4519-4960-996a-f3d044468889" providerId="ADAL" clId="{C47CC86E-EFC9-4455-99B4-692CE8F4CE28}" dt="2024-03-12T15:31:58.882" v="10" actId="403"/>
      <pc:docMkLst>
        <pc:docMk/>
      </pc:docMkLst>
      <pc:sldChg chg="modSp mod">
        <pc:chgData name="Chris Bass" userId="76639ff7-4519-4960-996a-f3d044468889" providerId="ADAL" clId="{C47CC86E-EFC9-4455-99B4-692CE8F4CE28}" dt="2024-03-12T15:31:58.882" v="10" actId="403"/>
        <pc:sldMkLst>
          <pc:docMk/>
          <pc:sldMk cId="2979234823" sldId="268"/>
        </pc:sldMkLst>
        <pc:spChg chg="mod">
          <ac:chgData name="Chris Bass" userId="76639ff7-4519-4960-996a-f3d044468889" providerId="ADAL" clId="{C47CC86E-EFC9-4455-99B4-692CE8F4CE28}" dt="2024-03-12T15:31:58.882" v="10" actId="403"/>
          <ac:spMkLst>
            <pc:docMk/>
            <pc:sldMk cId="2979234823" sldId="268"/>
            <ac:spMk id="3" creationId="{1AA744AE-758C-419C-94C2-D84E7850F15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168F2B-F997-4E5B-9678-408BD4DD38BC}" type="doc">
      <dgm:prSet loTypeId="urn:microsoft.com/office/officeart/2005/8/layout/hProcess9" loCatId="process" qsTypeId="urn:microsoft.com/office/officeart/2005/8/quickstyle/simple3" qsCatId="simple" csTypeId="urn:microsoft.com/office/officeart/2005/8/colors/colorful3" csCatId="colorful" phldr="1"/>
      <dgm:spPr/>
    </dgm:pt>
    <dgm:pt modelId="{96F06823-4D12-4E05-BCB7-9118B8E64020}">
      <dgm:prSet phldrT="[Text]"/>
      <dgm:spPr/>
      <dgm:t>
        <a:bodyPr/>
        <a:lstStyle/>
        <a:p>
          <a:r>
            <a:rPr lang="en-US" dirty="0"/>
            <a:t>Process Block A</a:t>
          </a:r>
        </a:p>
      </dgm:t>
    </dgm:pt>
    <dgm:pt modelId="{9CC8B219-8743-4435-A39C-149221CAE42D}" type="parTrans" cxnId="{926DBD94-22C9-4404-B330-323EDEC6B82D}">
      <dgm:prSet/>
      <dgm:spPr/>
      <dgm:t>
        <a:bodyPr/>
        <a:lstStyle/>
        <a:p>
          <a:endParaRPr lang="en-US"/>
        </a:p>
      </dgm:t>
    </dgm:pt>
    <dgm:pt modelId="{F41C49B6-0B18-467C-9C5C-5B6CB0873934}" type="sibTrans" cxnId="{926DBD94-22C9-4404-B330-323EDEC6B82D}">
      <dgm:prSet/>
      <dgm:spPr/>
      <dgm:t>
        <a:bodyPr/>
        <a:lstStyle/>
        <a:p>
          <a:endParaRPr lang="en-US"/>
        </a:p>
      </dgm:t>
    </dgm:pt>
    <dgm:pt modelId="{3E4BBC95-6ABD-4738-9435-0B68DB08FCC1}">
      <dgm:prSet phldrT="[Text]"/>
      <dgm:spPr/>
      <dgm:t>
        <a:bodyPr/>
        <a:lstStyle/>
        <a:p>
          <a:r>
            <a:rPr lang="en-US" dirty="0"/>
            <a:t>Process Block B</a:t>
          </a:r>
        </a:p>
      </dgm:t>
    </dgm:pt>
    <dgm:pt modelId="{AAF67D69-5DCD-4161-ACA8-817991345A88}" type="parTrans" cxnId="{9BD3C2C8-B1CD-4B92-ACD1-2A1EB02F9C99}">
      <dgm:prSet/>
      <dgm:spPr/>
      <dgm:t>
        <a:bodyPr/>
        <a:lstStyle/>
        <a:p>
          <a:endParaRPr lang="en-US"/>
        </a:p>
      </dgm:t>
    </dgm:pt>
    <dgm:pt modelId="{C722429C-5A8E-47C9-A23A-761A5F76EFF7}" type="sibTrans" cxnId="{9BD3C2C8-B1CD-4B92-ACD1-2A1EB02F9C99}">
      <dgm:prSet/>
      <dgm:spPr/>
      <dgm:t>
        <a:bodyPr/>
        <a:lstStyle/>
        <a:p>
          <a:endParaRPr lang="en-US"/>
        </a:p>
      </dgm:t>
    </dgm:pt>
    <dgm:pt modelId="{1C5EFA2B-E284-49CB-BED0-53EDF576675C}">
      <dgm:prSet phldrT="[Text]"/>
      <dgm:spPr/>
      <dgm:t>
        <a:bodyPr/>
        <a:lstStyle/>
        <a:p>
          <a:r>
            <a:rPr lang="en-US" dirty="0"/>
            <a:t>Process Block C</a:t>
          </a:r>
        </a:p>
      </dgm:t>
    </dgm:pt>
    <dgm:pt modelId="{7B79E28E-7F8D-4AFF-AA3F-6B413BCF794E}" type="parTrans" cxnId="{A49E472B-5A3B-4257-BE34-C05509C3F4A9}">
      <dgm:prSet/>
      <dgm:spPr/>
      <dgm:t>
        <a:bodyPr/>
        <a:lstStyle/>
        <a:p>
          <a:endParaRPr lang="en-US"/>
        </a:p>
      </dgm:t>
    </dgm:pt>
    <dgm:pt modelId="{AA6FB02E-ACE6-465D-95B5-7F72D6C80594}" type="sibTrans" cxnId="{A49E472B-5A3B-4257-BE34-C05509C3F4A9}">
      <dgm:prSet/>
      <dgm:spPr/>
      <dgm:t>
        <a:bodyPr/>
        <a:lstStyle/>
        <a:p>
          <a:endParaRPr lang="en-US"/>
        </a:p>
      </dgm:t>
    </dgm:pt>
    <dgm:pt modelId="{93AA039D-BECA-4D3A-8AD3-B31F5875308C}" type="pres">
      <dgm:prSet presAssocID="{3E168F2B-F997-4E5B-9678-408BD4DD38BC}" presName="CompostProcess" presStyleCnt="0">
        <dgm:presLayoutVars>
          <dgm:dir/>
          <dgm:resizeHandles val="exact"/>
        </dgm:presLayoutVars>
      </dgm:prSet>
      <dgm:spPr/>
    </dgm:pt>
    <dgm:pt modelId="{C0074B42-5082-4FA2-B943-5EF7F531C5AD}" type="pres">
      <dgm:prSet presAssocID="{3E168F2B-F997-4E5B-9678-408BD4DD38BC}" presName="arrow" presStyleLbl="bgShp" presStyleIdx="0" presStyleCnt="1"/>
      <dgm:spPr/>
    </dgm:pt>
    <dgm:pt modelId="{09A2D5AA-05A2-4966-9F26-7015ED18AF1E}" type="pres">
      <dgm:prSet presAssocID="{3E168F2B-F997-4E5B-9678-408BD4DD38BC}" presName="linearProcess" presStyleCnt="0"/>
      <dgm:spPr/>
    </dgm:pt>
    <dgm:pt modelId="{CC2694B3-309C-4750-8A9B-5453A2D3126C}" type="pres">
      <dgm:prSet presAssocID="{96F06823-4D12-4E05-BCB7-9118B8E64020}" presName="textNode" presStyleLbl="node1" presStyleIdx="0" presStyleCnt="3">
        <dgm:presLayoutVars>
          <dgm:bulletEnabled val="1"/>
        </dgm:presLayoutVars>
      </dgm:prSet>
      <dgm:spPr/>
    </dgm:pt>
    <dgm:pt modelId="{DE969962-6027-4583-9837-1451697073C3}" type="pres">
      <dgm:prSet presAssocID="{F41C49B6-0B18-467C-9C5C-5B6CB0873934}" presName="sibTrans" presStyleCnt="0"/>
      <dgm:spPr/>
    </dgm:pt>
    <dgm:pt modelId="{2DF25680-2372-488C-8228-AA908092A8BB}" type="pres">
      <dgm:prSet presAssocID="{3E4BBC95-6ABD-4738-9435-0B68DB08FCC1}" presName="textNode" presStyleLbl="node1" presStyleIdx="1" presStyleCnt="3">
        <dgm:presLayoutVars>
          <dgm:bulletEnabled val="1"/>
        </dgm:presLayoutVars>
      </dgm:prSet>
      <dgm:spPr/>
    </dgm:pt>
    <dgm:pt modelId="{3648E8A3-ABAC-4AD0-942B-4A896C3B1629}" type="pres">
      <dgm:prSet presAssocID="{C722429C-5A8E-47C9-A23A-761A5F76EFF7}" presName="sibTrans" presStyleCnt="0"/>
      <dgm:spPr/>
    </dgm:pt>
    <dgm:pt modelId="{D80B8443-1192-485A-A784-6BEC57DF3CC7}" type="pres">
      <dgm:prSet presAssocID="{1C5EFA2B-E284-49CB-BED0-53EDF576675C}" presName="textNode" presStyleLbl="node1" presStyleIdx="2" presStyleCnt="3">
        <dgm:presLayoutVars>
          <dgm:bulletEnabled val="1"/>
        </dgm:presLayoutVars>
      </dgm:prSet>
      <dgm:spPr/>
    </dgm:pt>
  </dgm:ptLst>
  <dgm:cxnLst>
    <dgm:cxn modelId="{57CBA226-E641-4EDB-958B-B9F929C71AE5}" type="presOf" srcId="{96F06823-4D12-4E05-BCB7-9118B8E64020}" destId="{CC2694B3-309C-4750-8A9B-5453A2D3126C}" srcOrd="0" destOrd="0" presId="urn:microsoft.com/office/officeart/2005/8/layout/hProcess9"/>
    <dgm:cxn modelId="{A49E472B-5A3B-4257-BE34-C05509C3F4A9}" srcId="{3E168F2B-F997-4E5B-9678-408BD4DD38BC}" destId="{1C5EFA2B-E284-49CB-BED0-53EDF576675C}" srcOrd="2" destOrd="0" parTransId="{7B79E28E-7F8D-4AFF-AA3F-6B413BCF794E}" sibTransId="{AA6FB02E-ACE6-465D-95B5-7F72D6C80594}"/>
    <dgm:cxn modelId="{926DBD94-22C9-4404-B330-323EDEC6B82D}" srcId="{3E168F2B-F997-4E5B-9678-408BD4DD38BC}" destId="{96F06823-4D12-4E05-BCB7-9118B8E64020}" srcOrd="0" destOrd="0" parTransId="{9CC8B219-8743-4435-A39C-149221CAE42D}" sibTransId="{F41C49B6-0B18-467C-9C5C-5B6CB0873934}"/>
    <dgm:cxn modelId="{44C1DF9D-10DE-4896-99FC-EFCD99CD98B7}" type="presOf" srcId="{3E4BBC95-6ABD-4738-9435-0B68DB08FCC1}" destId="{2DF25680-2372-488C-8228-AA908092A8BB}" srcOrd="0" destOrd="0" presId="urn:microsoft.com/office/officeart/2005/8/layout/hProcess9"/>
    <dgm:cxn modelId="{A2265B9F-6F0A-4E59-9735-BB26FDE2A71F}" type="presOf" srcId="{1C5EFA2B-E284-49CB-BED0-53EDF576675C}" destId="{D80B8443-1192-485A-A784-6BEC57DF3CC7}" srcOrd="0" destOrd="0" presId="urn:microsoft.com/office/officeart/2005/8/layout/hProcess9"/>
    <dgm:cxn modelId="{9BD3C2C8-B1CD-4B92-ACD1-2A1EB02F9C99}" srcId="{3E168F2B-F997-4E5B-9678-408BD4DD38BC}" destId="{3E4BBC95-6ABD-4738-9435-0B68DB08FCC1}" srcOrd="1" destOrd="0" parTransId="{AAF67D69-5DCD-4161-ACA8-817991345A88}" sibTransId="{C722429C-5A8E-47C9-A23A-761A5F76EFF7}"/>
    <dgm:cxn modelId="{FE9764DD-AB99-4E94-B20F-B774EF2F23EC}" type="presOf" srcId="{3E168F2B-F997-4E5B-9678-408BD4DD38BC}" destId="{93AA039D-BECA-4D3A-8AD3-B31F5875308C}" srcOrd="0" destOrd="0" presId="urn:microsoft.com/office/officeart/2005/8/layout/hProcess9"/>
    <dgm:cxn modelId="{42646F72-2994-4395-8074-BD1BF0087D57}" type="presParOf" srcId="{93AA039D-BECA-4D3A-8AD3-B31F5875308C}" destId="{C0074B42-5082-4FA2-B943-5EF7F531C5AD}" srcOrd="0" destOrd="0" presId="urn:microsoft.com/office/officeart/2005/8/layout/hProcess9"/>
    <dgm:cxn modelId="{A79DE889-05B2-4ABB-9F8A-DB0AB6F192B0}" type="presParOf" srcId="{93AA039D-BECA-4D3A-8AD3-B31F5875308C}" destId="{09A2D5AA-05A2-4966-9F26-7015ED18AF1E}" srcOrd="1" destOrd="0" presId="urn:microsoft.com/office/officeart/2005/8/layout/hProcess9"/>
    <dgm:cxn modelId="{054AFD27-99F6-43F6-9587-94341FA06A44}" type="presParOf" srcId="{09A2D5AA-05A2-4966-9F26-7015ED18AF1E}" destId="{CC2694B3-309C-4750-8A9B-5453A2D3126C}" srcOrd="0" destOrd="0" presId="urn:microsoft.com/office/officeart/2005/8/layout/hProcess9"/>
    <dgm:cxn modelId="{CD3F1464-9D85-493D-9926-3A46C3958307}" type="presParOf" srcId="{09A2D5AA-05A2-4966-9F26-7015ED18AF1E}" destId="{DE969962-6027-4583-9837-1451697073C3}" srcOrd="1" destOrd="0" presId="urn:microsoft.com/office/officeart/2005/8/layout/hProcess9"/>
    <dgm:cxn modelId="{B8EE84AC-0EAA-4FB6-B6DB-466E607AEBBA}" type="presParOf" srcId="{09A2D5AA-05A2-4966-9F26-7015ED18AF1E}" destId="{2DF25680-2372-488C-8228-AA908092A8BB}" srcOrd="2" destOrd="0" presId="urn:microsoft.com/office/officeart/2005/8/layout/hProcess9"/>
    <dgm:cxn modelId="{66F52B70-2624-4FF9-B98C-72A60EC0DBA5}" type="presParOf" srcId="{09A2D5AA-05A2-4966-9F26-7015ED18AF1E}" destId="{3648E8A3-ABAC-4AD0-942B-4A896C3B1629}" srcOrd="3" destOrd="0" presId="urn:microsoft.com/office/officeart/2005/8/layout/hProcess9"/>
    <dgm:cxn modelId="{39A041C3-74D1-4D4C-891C-A3BA58CAEDFE}" type="presParOf" srcId="{09A2D5AA-05A2-4966-9F26-7015ED18AF1E}" destId="{D80B8443-1192-485A-A784-6BEC57DF3CC7}"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A064D-56B3-44BE-8BE3-E9C96012B5AF}" type="doc">
      <dgm:prSet loTypeId="urn:microsoft.com/office/officeart/2005/8/layout/target2" loCatId="relationship" qsTypeId="urn:microsoft.com/office/officeart/2005/8/quickstyle/simple3" qsCatId="simple" csTypeId="urn:microsoft.com/office/officeart/2005/8/colors/colorful4" csCatId="colorful" phldr="1"/>
      <dgm:spPr/>
      <dgm:t>
        <a:bodyPr/>
        <a:lstStyle/>
        <a:p>
          <a:endParaRPr lang="en-US"/>
        </a:p>
      </dgm:t>
    </dgm:pt>
    <dgm:pt modelId="{75961CEC-CBD0-4412-B605-6F38E121C3F2}">
      <dgm:prSet phldrT="[Text]" custT="1"/>
      <dgm:spPr/>
      <dgm:t>
        <a:bodyPr/>
        <a:lstStyle/>
        <a:p>
          <a:r>
            <a:rPr lang="en-US" sz="2400" dirty="0"/>
            <a:t>Software Object 1</a:t>
          </a:r>
        </a:p>
      </dgm:t>
    </dgm:pt>
    <dgm:pt modelId="{2476D21E-D6D1-4C36-A522-B6A933EF15FD}" type="parTrans" cxnId="{4EF20796-B211-40B0-9F84-FA5F66CAE459}">
      <dgm:prSet/>
      <dgm:spPr/>
      <dgm:t>
        <a:bodyPr/>
        <a:lstStyle/>
        <a:p>
          <a:endParaRPr lang="en-US" sz="2800"/>
        </a:p>
      </dgm:t>
    </dgm:pt>
    <dgm:pt modelId="{F9AB2337-FE84-44EC-88B8-1EE92E5EA3B5}" type="sibTrans" cxnId="{4EF20796-B211-40B0-9F84-FA5F66CAE459}">
      <dgm:prSet/>
      <dgm:spPr/>
      <dgm:t>
        <a:bodyPr/>
        <a:lstStyle/>
        <a:p>
          <a:endParaRPr lang="en-US" sz="2800"/>
        </a:p>
      </dgm:t>
    </dgm:pt>
    <dgm:pt modelId="{7EF1715F-9679-4B0C-83AF-2433285084E5}">
      <dgm:prSet phldrT="[Text]" custT="1"/>
      <dgm:spPr/>
      <dgm:t>
        <a:bodyPr/>
        <a:lstStyle/>
        <a:p>
          <a:r>
            <a:rPr lang="en-US" sz="2400" dirty="0"/>
            <a:t>Methods/Interface</a:t>
          </a:r>
        </a:p>
      </dgm:t>
    </dgm:pt>
    <dgm:pt modelId="{EC3E5D78-85D7-4172-AFC6-61F052C1A614}" type="parTrans" cxnId="{E88F69D3-9629-4449-BF8E-0A46B48195F2}">
      <dgm:prSet/>
      <dgm:spPr/>
      <dgm:t>
        <a:bodyPr/>
        <a:lstStyle/>
        <a:p>
          <a:endParaRPr lang="en-US" sz="2800"/>
        </a:p>
      </dgm:t>
    </dgm:pt>
    <dgm:pt modelId="{CCF1E89D-71D6-48D1-ACC5-869004023A63}" type="sibTrans" cxnId="{E88F69D3-9629-4449-BF8E-0A46B48195F2}">
      <dgm:prSet/>
      <dgm:spPr/>
      <dgm:t>
        <a:bodyPr/>
        <a:lstStyle/>
        <a:p>
          <a:endParaRPr lang="en-US" sz="2800"/>
        </a:p>
      </dgm:t>
    </dgm:pt>
    <dgm:pt modelId="{51A50BC1-8166-4F0D-ADD0-95CAF78AD84E}">
      <dgm:prSet phldrT="[Text]" custT="1"/>
      <dgm:spPr/>
      <dgm:t>
        <a:bodyPr/>
        <a:lstStyle/>
        <a:p>
          <a:r>
            <a:rPr lang="en-US" sz="2400" dirty="0"/>
            <a:t>Object 1’s Data (Private/Hidden)</a:t>
          </a:r>
          <a:endParaRPr lang="en-US" sz="2800" dirty="0"/>
        </a:p>
      </dgm:t>
    </dgm:pt>
    <dgm:pt modelId="{0C9E577E-7578-46A1-9E66-67A62B042750}" type="parTrans" cxnId="{D347EBB3-4147-4DA3-8242-5D24E86DBB2C}">
      <dgm:prSet/>
      <dgm:spPr/>
      <dgm:t>
        <a:bodyPr/>
        <a:lstStyle/>
        <a:p>
          <a:endParaRPr lang="en-US" sz="2800"/>
        </a:p>
      </dgm:t>
    </dgm:pt>
    <dgm:pt modelId="{79E23D94-D2B2-4484-9453-3D6DD4065A12}" type="sibTrans" cxnId="{D347EBB3-4147-4DA3-8242-5D24E86DBB2C}">
      <dgm:prSet/>
      <dgm:spPr/>
      <dgm:t>
        <a:bodyPr/>
        <a:lstStyle/>
        <a:p>
          <a:endParaRPr lang="en-US" sz="2800"/>
        </a:p>
      </dgm:t>
    </dgm:pt>
    <dgm:pt modelId="{F2F042F9-F5A8-4476-B091-C0CC63C2C1F1}" type="pres">
      <dgm:prSet presAssocID="{498A064D-56B3-44BE-8BE3-E9C96012B5AF}" presName="Name0" presStyleCnt="0">
        <dgm:presLayoutVars>
          <dgm:chMax val="3"/>
          <dgm:chPref val="1"/>
          <dgm:dir/>
          <dgm:animLvl val="lvl"/>
          <dgm:resizeHandles/>
        </dgm:presLayoutVars>
      </dgm:prSet>
      <dgm:spPr/>
    </dgm:pt>
    <dgm:pt modelId="{7DB118B5-33A4-4E00-A24E-9E88FFC8959C}" type="pres">
      <dgm:prSet presAssocID="{498A064D-56B3-44BE-8BE3-E9C96012B5AF}" presName="outerBox" presStyleCnt="0"/>
      <dgm:spPr/>
    </dgm:pt>
    <dgm:pt modelId="{D7AF7B3D-E2FC-4433-94E6-2022B445796F}" type="pres">
      <dgm:prSet presAssocID="{498A064D-56B3-44BE-8BE3-E9C96012B5AF}" presName="outerBoxParent" presStyleLbl="node1" presStyleIdx="0" presStyleCnt="3" custLinFactNeighborX="-6443" custLinFactNeighborY="22275"/>
      <dgm:spPr/>
    </dgm:pt>
    <dgm:pt modelId="{A8133C06-678E-4228-BF77-CFB8C38CE558}" type="pres">
      <dgm:prSet presAssocID="{498A064D-56B3-44BE-8BE3-E9C96012B5AF}" presName="outerBoxChildren" presStyleCnt="0"/>
      <dgm:spPr/>
    </dgm:pt>
    <dgm:pt modelId="{F4CD3FF1-DDC7-4C71-BD83-8AFD0D4EA4E8}" type="pres">
      <dgm:prSet presAssocID="{498A064D-56B3-44BE-8BE3-E9C96012B5AF}" presName="middleBox" presStyleCnt="0"/>
      <dgm:spPr/>
    </dgm:pt>
    <dgm:pt modelId="{391858F1-4DB5-426B-A27E-4AB9039A535C}" type="pres">
      <dgm:prSet presAssocID="{498A064D-56B3-44BE-8BE3-E9C96012B5AF}" presName="middleBoxParent" presStyleLbl="node1" presStyleIdx="1" presStyleCnt="3" custScaleX="105251"/>
      <dgm:spPr/>
    </dgm:pt>
    <dgm:pt modelId="{A7662AD2-1F0B-4EB0-BF18-73623DD487A1}" type="pres">
      <dgm:prSet presAssocID="{498A064D-56B3-44BE-8BE3-E9C96012B5AF}" presName="middleBoxChildren" presStyleCnt="0"/>
      <dgm:spPr/>
    </dgm:pt>
    <dgm:pt modelId="{0EFD0E1F-1740-402E-B885-157AF722A6FD}" type="pres">
      <dgm:prSet presAssocID="{498A064D-56B3-44BE-8BE3-E9C96012B5AF}" presName="centerBox" presStyleCnt="0"/>
      <dgm:spPr/>
    </dgm:pt>
    <dgm:pt modelId="{667DBD14-60D6-49E9-B922-6E483CC24E1B}" type="pres">
      <dgm:prSet presAssocID="{498A064D-56B3-44BE-8BE3-E9C96012B5AF}" presName="centerBoxParent" presStyleLbl="node1" presStyleIdx="2" presStyleCnt="3"/>
      <dgm:spPr/>
    </dgm:pt>
  </dgm:ptLst>
  <dgm:cxnLst>
    <dgm:cxn modelId="{45ACFC65-C441-496C-BCE5-078EAA9469D0}" type="presOf" srcId="{498A064D-56B3-44BE-8BE3-E9C96012B5AF}" destId="{F2F042F9-F5A8-4476-B091-C0CC63C2C1F1}" srcOrd="0" destOrd="0" presId="urn:microsoft.com/office/officeart/2005/8/layout/target2"/>
    <dgm:cxn modelId="{BF68E68C-84F2-401C-BDE0-A7302E940944}" type="presOf" srcId="{51A50BC1-8166-4F0D-ADD0-95CAF78AD84E}" destId="{667DBD14-60D6-49E9-B922-6E483CC24E1B}" srcOrd="0" destOrd="0" presId="urn:microsoft.com/office/officeart/2005/8/layout/target2"/>
    <dgm:cxn modelId="{4EF20796-B211-40B0-9F84-FA5F66CAE459}" srcId="{498A064D-56B3-44BE-8BE3-E9C96012B5AF}" destId="{75961CEC-CBD0-4412-B605-6F38E121C3F2}" srcOrd="0" destOrd="0" parTransId="{2476D21E-D6D1-4C36-A522-B6A933EF15FD}" sibTransId="{F9AB2337-FE84-44EC-88B8-1EE92E5EA3B5}"/>
    <dgm:cxn modelId="{D347EBB3-4147-4DA3-8242-5D24E86DBB2C}" srcId="{498A064D-56B3-44BE-8BE3-E9C96012B5AF}" destId="{51A50BC1-8166-4F0D-ADD0-95CAF78AD84E}" srcOrd="2" destOrd="0" parTransId="{0C9E577E-7578-46A1-9E66-67A62B042750}" sibTransId="{79E23D94-D2B2-4484-9453-3D6DD4065A12}"/>
    <dgm:cxn modelId="{0C44A0B4-40E8-4C57-8814-B1DF41585E6B}" type="presOf" srcId="{7EF1715F-9679-4B0C-83AF-2433285084E5}" destId="{391858F1-4DB5-426B-A27E-4AB9039A535C}" srcOrd="0" destOrd="0" presId="urn:microsoft.com/office/officeart/2005/8/layout/target2"/>
    <dgm:cxn modelId="{B2AC35BF-FCA6-444B-AB4C-7B34141E6EDA}" type="presOf" srcId="{75961CEC-CBD0-4412-B605-6F38E121C3F2}" destId="{D7AF7B3D-E2FC-4433-94E6-2022B445796F}" srcOrd="0" destOrd="0" presId="urn:microsoft.com/office/officeart/2005/8/layout/target2"/>
    <dgm:cxn modelId="{E88F69D3-9629-4449-BF8E-0A46B48195F2}" srcId="{498A064D-56B3-44BE-8BE3-E9C96012B5AF}" destId="{7EF1715F-9679-4B0C-83AF-2433285084E5}" srcOrd="1" destOrd="0" parTransId="{EC3E5D78-85D7-4172-AFC6-61F052C1A614}" sibTransId="{CCF1E89D-71D6-48D1-ACC5-869004023A63}"/>
    <dgm:cxn modelId="{0C2A812C-79F0-4528-A682-811AA11DC25E}" type="presParOf" srcId="{F2F042F9-F5A8-4476-B091-C0CC63C2C1F1}" destId="{7DB118B5-33A4-4E00-A24E-9E88FFC8959C}" srcOrd="0" destOrd="0" presId="urn:microsoft.com/office/officeart/2005/8/layout/target2"/>
    <dgm:cxn modelId="{61903C88-A379-43AB-B090-7BD939A50728}" type="presParOf" srcId="{7DB118B5-33A4-4E00-A24E-9E88FFC8959C}" destId="{D7AF7B3D-E2FC-4433-94E6-2022B445796F}" srcOrd="0" destOrd="0" presId="urn:microsoft.com/office/officeart/2005/8/layout/target2"/>
    <dgm:cxn modelId="{C1088961-1BB8-4849-9D03-63BD9032172D}" type="presParOf" srcId="{7DB118B5-33A4-4E00-A24E-9E88FFC8959C}" destId="{A8133C06-678E-4228-BF77-CFB8C38CE558}" srcOrd="1" destOrd="0" presId="urn:microsoft.com/office/officeart/2005/8/layout/target2"/>
    <dgm:cxn modelId="{8621CC4C-59C3-4345-B091-64DD49E4C08D}" type="presParOf" srcId="{F2F042F9-F5A8-4476-B091-C0CC63C2C1F1}" destId="{F4CD3FF1-DDC7-4C71-BD83-8AFD0D4EA4E8}" srcOrd="1" destOrd="0" presId="urn:microsoft.com/office/officeart/2005/8/layout/target2"/>
    <dgm:cxn modelId="{62D946C9-AFD2-48D3-B2F0-F6E400B8AF91}" type="presParOf" srcId="{F4CD3FF1-DDC7-4C71-BD83-8AFD0D4EA4E8}" destId="{391858F1-4DB5-426B-A27E-4AB9039A535C}" srcOrd="0" destOrd="0" presId="urn:microsoft.com/office/officeart/2005/8/layout/target2"/>
    <dgm:cxn modelId="{0526BCCC-B64D-4E32-ACDD-2A3CA32E5FB2}" type="presParOf" srcId="{F4CD3FF1-DDC7-4C71-BD83-8AFD0D4EA4E8}" destId="{A7662AD2-1F0B-4EB0-BF18-73623DD487A1}" srcOrd="1" destOrd="0" presId="urn:microsoft.com/office/officeart/2005/8/layout/target2"/>
    <dgm:cxn modelId="{C5A8A168-FD47-453F-8A30-9BF93B84D7BC}" type="presParOf" srcId="{F2F042F9-F5A8-4476-B091-C0CC63C2C1F1}" destId="{0EFD0E1F-1740-402E-B885-157AF722A6FD}" srcOrd="2" destOrd="0" presId="urn:microsoft.com/office/officeart/2005/8/layout/target2"/>
    <dgm:cxn modelId="{BC64964C-2A09-40E0-AE1C-356B74A1900A}" type="presParOf" srcId="{0EFD0E1F-1740-402E-B885-157AF722A6FD}" destId="{667DBD14-60D6-49E9-B922-6E483CC24E1B}" srcOrd="0"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498A064D-56B3-44BE-8BE3-E9C96012B5AF}" type="doc">
      <dgm:prSet loTypeId="urn:microsoft.com/office/officeart/2005/8/layout/target2" loCatId="relationship" qsTypeId="urn:microsoft.com/office/officeart/2005/8/quickstyle/simple3" qsCatId="simple" csTypeId="urn:microsoft.com/office/officeart/2005/8/colors/colorful4" csCatId="colorful" phldr="1"/>
      <dgm:spPr/>
      <dgm:t>
        <a:bodyPr/>
        <a:lstStyle/>
        <a:p>
          <a:endParaRPr lang="en-US"/>
        </a:p>
      </dgm:t>
    </dgm:pt>
    <dgm:pt modelId="{75961CEC-CBD0-4412-B605-6F38E121C3F2}">
      <dgm:prSet phldrT="[Text]" custT="1"/>
      <dgm:spPr/>
      <dgm:t>
        <a:bodyPr/>
        <a:lstStyle/>
        <a:p>
          <a:r>
            <a:rPr lang="en-US" sz="2400" dirty="0"/>
            <a:t>Software Object 2</a:t>
          </a:r>
        </a:p>
      </dgm:t>
    </dgm:pt>
    <dgm:pt modelId="{2476D21E-D6D1-4C36-A522-B6A933EF15FD}" type="parTrans" cxnId="{4EF20796-B211-40B0-9F84-FA5F66CAE459}">
      <dgm:prSet/>
      <dgm:spPr/>
      <dgm:t>
        <a:bodyPr/>
        <a:lstStyle/>
        <a:p>
          <a:endParaRPr lang="en-US" sz="2800"/>
        </a:p>
      </dgm:t>
    </dgm:pt>
    <dgm:pt modelId="{F9AB2337-FE84-44EC-88B8-1EE92E5EA3B5}" type="sibTrans" cxnId="{4EF20796-B211-40B0-9F84-FA5F66CAE459}">
      <dgm:prSet/>
      <dgm:spPr/>
      <dgm:t>
        <a:bodyPr/>
        <a:lstStyle/>
        <a:p>
          <a:endParaRPr lang="en-US" sz="2800"/>
        </a:p>
      </dgm:t>
    </dgm:pt>
    <dgm:pt modelId="{7EF1715F-9679-4B0C-83AF-2433285084E5}">
      <dgm:prSet phldrT="[Text]" custT="1"/>
      <dgm:spPr/>
      <dgm:t>
        <a:bodyPr/>
        <a:lstStyle/>
        <a:p>
          <a:r>
            <a:rPr lang="en-US" sz="2400" dirty="0"/>
            <a:t>Methods/Interface</a:t>
          </a:r>
        </a:p>
      </dgm:t>
    </dgm:pt>
    <dgm:pt modelId="{EC3E5D78-85D7-4172-AFC6-61F052C1A614}" type="parTrans" cxnId="{E88F69D3-9629-4449-BF8E-0A46B48195F2}">
      <dgm:prSet/>
      <dgm:spPr/>
      <dgm:t>
        <a:bodyPr/>
        <a:lstStyle/>
        <a:p>
          <a:endParaRPr lang="en-US" sz="2800"/>
        </a:p>
      </dgm:t>
    </dgm:pt>
    <dgm:pt modelId="{CCF1E89D-71D6-48D1-ACC5-869004023A63}" type="sibTrans" cxnId="{E88F69D3-9629-4449-BF8E-0A46B48195F2}">
      <dgm:prSet/>
      <dgm:spPr/>
      <dgm:t>
        <a:bodyPr/>
        <a:lstStyle/>
        <a:p>
          <a:endParaRPr lang="en-US" sz="2800"/>
        </a:p>
      </dgm:t>
    </dgm:pt>
    <dgm:pt modelId="{51A50BC1-8166-4F0D-ADD0-95CAF78AD84E}">
      <dgm:prSet phldrT="[Text]" custT="1"/>
      <dgm:spPr/>
      <dgm:t>
        <a:bodyPr/>
        <a:lstStyle/>
        <a:p>
          <a:r>
            <a:rPr lang="en-US" sz="2400" dirty="0"/>
            <a:t>Object 2’s Data (Private/Hidden)</a:t>
          </a:r>
        </a:p>
      </dgm:t>
    </dgm:pt>
    <dgm:pt modelId="{0C9E577E-7578-46A1-9E66-67A62B042750}" type="parTrans" cxnId="{D347EBB3-4147-4DA3-8242-5D24E86DBB2C}">
      <dgm:prSet/>
      <dgm:spPr/>
      <dgm:t>
        <a:bodyPr/>
        <a:lstStyle/>
        <a:p>
          <a:endParaRPr lang="en-US" sz="2800"/>
        </a:p>
      </dgm:t>
    </dgm:pt>
    <dgm:pt modelId="{79E23D94-D2B2-4484-9453-3D6DD4065A12}" type="sibTrans" cxnId="{D347EBB3-4147-4DA3-8242-5D24E86DBB2C}">
      <dgm:prSet/>
      <dgm:spPr/>
      <dgm:t>
        <a:bodyPr/>
        <a:lstStyle/>
        <a:p>
          <a:endParaRPr lang="en-US" sz="2800"/>
        </a:p>
      </dgm:t>
    </dgm:pt>
    <dgm:pt modelId="{F2F042F9-F5A8-4476-B091-C0CC63C2C1F1}" type="pres">
      <dgm:prSet presAssocID="{498A064D-56B3-44BE-8BE3-E9C96012B5AF}" presName="Name0" presStyleCnt="0">
        <dgm:presLayoutVars>
          <dgm:chMax val="3"/>
          <dgm:chPref val="1"/>
          <dgm:dir/>
          <dgm:animLvl val="lvl"/>
          <dgm:resizeHandles/>
        </dgm:presLayoutVars>
      </dgm:prSet>
      <dgm:spPr/>
    </dgm:pt>
    <dgm:pt modelId="{7DB118B5-33A4-4E00-A24E-9E88FFC8959C}" type="pres">
      <dgm:prSet presAssocID="{498A064D-56B3-44BE-8BE3-E9C96012B5AF}" presName="outerBox" presStyleCnt="0"/>
      <dgm:spPr/>
    </dgm:pt>
    <dgm:pt modelId="{D7AF7B3D-E2FC-4433-94E6-2022B445796F}" type="pres">
      <dgm:prSet presAssocID="{498A064D-56B3-44BE-8BE3-E9C96012B5AF}" presName="outerBoxParent" presStyleLbl="node1" presStyleIdx="0" presStyleCnt="3" custLinFactX="26578" custLinFactNeighborX="100000" custLinFactNeighborY="3302"/>
      <dgm:spPr/>
    </dgm:pt>
    <dgm:pt modelId="{A8133C06-678E-4228-BF77-CFB8C38CE558}" type="pres">
      <dgm:prSet presAssocID="{498A064D-56B3-44BE-8BE3-E9C96012B5AF}" presName="outerBoxChildren" presStyleCnt="0"/>
      <dgm:spPr/>
    </dgm:pt>
    <dgm:pt modelId="{F4CD3FF1-DDC7-4C71-BD83-8AFD0D4EA4E8}" type="pres">
      <dgm:prSet presAssocID="{498A064D-56B3-44BE-8BE3-E9C96012B5AF}" presName="middleBox" presStyleCnt="0"/>
      <dgm:spPr/>
    </dgm:pt>
    <dgm:pt modelId="{391858F1-4DB5-426B-A27E-4AB9039A535C}" type="pres">
      <dgm:prSet presAssocID="{498A064D-56B3-44BE-8BE3-E9C96012B5AF}" presName="middleBoxParent" presStyleLbl="node1" presStyleIdx="1" presStyleCnt="3" custScaleX="105263"/>
      <dgm:spPr/>
    </dgm:pt>
    <dgm:pt modelId="{A7662AD2-1F0B-4EB0-BF18-73623DD487A1}" type="pres">
      <dgm:prSet presAssocID="{498A064D-56B3-44BE-8BE3-E9C96012B5AF}" presName="middleBoxChildren" presStyleCnt="0"/>
      <dgm:spPr/>
    </dgm:pt>
    <dgm:pt modelId="{0EFD0E1F-1740-402E-B885-157AF722A6FD}" type="pres">
      <dgm:prSet presAssocID="{498A064D-56B3-44BE-8BE3-E9C96012B5AF}" presName="centerBox" presStyleCnt="0"/>
      <dgm:spPr/>
    </dgm:pt>
    <dgm:pt modelId="{667DBD14-60D6-49E9-B922-6E483CC24E1B}" type="pres">
      <dgm:prSet presAssocID="{498A064D-56B3-44BE-8BE3-E9C96012B5AF}" presName="centerBoxParent" presStyleLbl="node1" presStyleIdx="2" presStyleCnt="3"/>
      <dgm:spPr/>
    </dgm:pt>
  </dgm:ptLst>
  <dgm:cxnLst>
    <dgm:cxn modelId="{45ACFC65-C441-496C-BCE5-078EAA9469D0}" type="presOf" srcId="{498A064D-56B3-44BE-8BE3-E9C96012B5AF}" destId="{F2F042F9-F5A8-4476-B091-C0CC63C2C1F1}" srcOrd="0" destOrd="0" presId="urn:microsoft.com/office/officeart/2005/8/layout/target2"/>
    <dgm:cxn modelId="{BF68E68C-84F2-401C-BDE0-A7302E940944}" type="presOf" srcId="{51A50BC1-8166-4F0D-ADD0-95CAF78AD84E}" destId="{667DBD14-60D6-49E9-B922-6E483CC24E1B}" srcOrd="0" destOrd="0" presId="urn:microsoft.com/office/officeart/2005/8/layout/target2"/>
    <dgm:cxn modelId="{4EF20796-B211-40B0-9F84-FA5F66CAE459}" srcId="{498A064D-56B3-44BE-8BE3-E9C96012B5AF}" destId="{75961CEC-CBD0-4412-B605-6F38E121C3F2}" srcOrd="0" destOrd="0" parTransId="{2476D21E-D6D1-4C36-A522-B6A933EF15FD}" sibTransId="{F9AB2337-FE84-44EC-88B8-1EE92E5EA3B5}"/>
    <dgm:cxn modelId="{D347EBB3-4147-4DA3-8242-5D24E86DBB2C}" srcId="{498A064D-56B3-44BE-8BE3-E9C96012B5AF}" destId="{51A50BC1-8166-4F0D-ADD0-95CAF78AD84E}" srcOrd="2" destOrd="0" parTransId="{0C9E577E-7578-46A1-9E66-67A62B042750}" sibTransId="{79E23D94-D2B2-4484-9453-3D6DD4065A12}"/>
    <dgm:cxn modelId="{0C44A0B4-40E8-4C57-8814-B1DF41585E6B}" type="presOf" srcId="{7EF1715F-9679-4B0C-83AF-2433285084E5}" destId="{391858F1-4DB5-426B-A27E-4AB9039A535C}" srcOrd="0" destOrd="0" presId="urn:microsoft.com/office/officeart/2005/8/layout/target2"/>
    <dgm:cxn modelId="{B2AC35BF-FCA6-444B-AB4C-7B34141E6EDA}" type="presOf" srcId="{75961CEC-CBD0-4412-B605-6F38E121C3F2}" destId="{D7AF7B3D-E2FC-4433-94E6-2022B445796F}" srcOrd="0" destOrd="0" presId="urn:microsoft.com/office/officeart/2005/8/layout/target2"/>
    <dgm:cxn modelId="{E88F69D3-9629-4449-BF8E-0A46B48195F2}" srcId="{498A064D-56B3-44BE-8BE3-E9C96012B5AF}" destId="{7EF1715F-9679-4B0C-83AF-2433285084E5}" srcOrd="1" destOrd="0" parTransId="{EC3E5D78-85D7-4172-AFC6-61F052C1A614}" sibTransId="{CCF1E89D-71D6-48D1-ACC5-869004023A63}"/>
    <dgm:cxn modelId="{0C2A812C-79F0-4528-A682-811AA11DC25E}" type="presParOf" srcId="{F2F042F9-F5A8-4476-B091-C0CC63C2C1F1}" destId="{7DB118B5-33A4-4E00-A24E-9E88FFC8959C}" srcOrd="0" destOrd="0" presId="urn:microsoft.com/office/officeart/2005/8/layout/target2"/>
    <dgm:cxn modelId="{61903C88-A379-43AB-B090-7BD939A50728}" type="presParOf" srcId="{7DB118B5-33A4-4E00-A24E-9E88FFC8959C}" destId="{D7AF7B3D-E2FC-4433-94E6-2022B445796F}" srcOrd="0" destOrd="0" presId="urn:microsoft.com/office/officeart/2005/8/layout/target2"/>
    <dgm:cxn modelId="{C1088961-1BB8-4849-9D03-63BD9032172D}" type="presParOf" srcId="{7DB118B5-33A4-4E00-A24E-9E88FFC8959C}" destId="{A8133C06-678E-4228-BF77-CFB8C38CE558}" srcOrd="1" destOrd="0" presId="urn:microsoft.com/office/officeart/2005/8/layout/target2"/>
    <dgm:cxn modelId="{8621CC4C-59C3-4345-B091-64DD49E4C08D}" type="presParOf" srcId="{F2F042F9-F5A8-4476-B091-C0CC63C2C1F1}" destId="{F4CD3FF1-DDC7-4C71-BD83-8AFD0D4EA4E8}" srcOrd="1" destOrd="0" presId="urn:microsoft.com/office/officeart/2005/8/layout/target2"/>
    <dgm:cxn modelId="{62D946C9-AFD2-48D3-B2F0-F6E400B8AF91}" type="presParOf" srcId="{F4CD3FF1-DDC7-4C71-BD83-8AFD0D4EA4E8}" destId="{391858F1-4DB5-426B-A27E-4AB9039A535C}" srcOrd="0" destOrd="0" presId="urn:microsoft.com/office/officeart/2005/8/layout/target2"/>
    <dgm:cxn modelId="{0526BCCC-B64D-4E32-ACDD-2A3CA32E5FB2}" type="presParOf" srcId="{F4CD3FF1-DDC7-4C71-BD83-8AFD0D4EA4E8}" destId="{A7662AD2-1F0B-4EB0-BF18-73623DD487A1}" srcOrd="1" destOrd="0" presId="urn:microsoft.com/office/officeart/2005/8/layout/target2"/>
    <dgm:cxn modelId="{C5A8A168-FD47-453F-8A30-9BF93B84D7BC}" type="presParOf" srcId="{F2F042F9-F5A8-4476-B091-C0CC63C2C1F1}" destId="{0EFD0E1F-1740-402E-B885-157AF722A6FD}" srcOrd="2" destOrd="0" presId="urn:microsoft.com/office/officeart/2005/8/layout/target2"/>
    <dgm:cxn modelId="{BC64964C-2A09-40E0-AE1C-356B74A1900A}" type="presParOf" srcId="{0EFD0E1F-1740-402E-B885-157AF722A6FD}" destId="{667DBD14-60D6-49E9-B922-6E483CC24E1B}" srcOrd="0" destOrd="0" presId="urn:microsoft.com/office/officeart/2005/8/layout/target2"/>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498A064D-56B3-44BE-8BE3-E9C96012B5AF}" type="doc">
      <dgm:prSet loTypeId="urn:microsoft.com/office/officeart/2005/8/layout/target2" loCatId="relationship" qsTypeId="urn:microsoft.com/office/officeart/2005/8/quickstyle/simple3" qsCatId="simple" csTypeId="urn:microsoft.com/office/officeart/2005/8/colors/colorful4" csCatId="colorful" phldr="1"/>
      <dgm:spPr/>
      <dgm:t>
        <a:bodyPr/>
        <a:lstStyle/>
        <a:p>
          <a:endParaRPr lang="en-US"/>
        </a:p>
      </dgm:t>
    </dgm:pt>
    <dgm:pt modelId="{75961CEC-CBD0-4412-B605-6F38E121C3F2}">
      <dgm:prSet phldrT="[Text]" custT="1"/>
      <dgm:spPr/>
      <dgm:t>
        <a:bodyPr/>
        <a:lstStyle/>
        <a:p>
          <a:r>
            <a:rPr lang="en-US" sz="2400" dirty="0"/>
            <a:t>Software Object 3</a:t>
          </a:r>
        </a:p>
      </dgm:t>
    </dgm:pt>
    <dgm:pt modelId="{2476D21E-D6D1-4C36-A522-B6A933EF15FD}" type="parTrans" cxnId="{4EF20796-B211-40B0-9F84-FA5F66CAE459}">
      <dgm:prSet/>
      <dgm:spPr/>
      <dgm:t>
        <a:bodyPr/>
        <a:lstStyle/>
        <a:p>
          <a:endParaRPr lang="en-US" sz="2800"/>
        </a:p>
      </dgm:t>
    </dgm:pt>
    <dgm:pt modelId="{F9AB2337-FE84-44EC-88B8-1EE92E5EA3B5}" type="sibTrans" cxnId="{4EF20796-B211-40B0-9F84-FA5F66CAE459}">
      <dgm:prSet/>
      <dgm:spPr/>
      <dgm:t>
        <a:bodyPr/>
        <a:lstStyle/>
        <a:p>
          <a:endParaRPr lang="en-US" sz="2800"/>
        </a:p>
      </dgm:t>
    </dgm:pt>
    <dgm:pt modelId="{7EF1715F-9679-4B0C-83AF-2433285084E5}">
      <dgm:prSet phldrT="[Text]" custT="1"/>
      <dgm:spPr/>
      <dgm:t>
        <a:bodyPr/>
        <a:lstStyle/>
        <a:p>
          <a:r>
            <a:rPr lang="en-US" sz="2400" dirty="0"/>
            <a:t>Methods/Interface</a:t>
          </a:r>
        </a:p>
      </dgm:t>
    </dgm:pt>
    <dgm:pt modelId="{EC3E5D78-85D7-4172-AFC6-61F052C1A614}" type="parTrans" cxnId="{E88F69D3-9629-4449-BF8E-0A46B48195F2}">
      <dgm:prSet/>
      <dgm:spPr/>
      <dgm:t>
        <a:bodyPr/>
        <a:lstStyle/>
        <a:p>
          <a:endParaRPr lang="en-US" sz="2800"/>
        </a:p>
      </dgm:t>
    </dgm:pt>
    <dgm:pt modelId="{CCF1E89D-71D6-48D1-ACC5-869004023A63}" type="sibTrans" cxnId="{E88F69D3-9629-4449-BF8E-0A46B48195F2}">
      <dgm:prSet/>
      <dgm:spPr/>
      <dgm:t>
        <a:bodyPr/>
        <a:lstStyle/>
        <a:p>
          <a:endParaRPr lang="en-US" sz="2800"/>
        </a:p>
      </dgm:t>
    </dgm:pt>
    <dgm:pt modelId="{51A50BC1-8166-4F0D-ADD0-95CAF78AD84E}">
      <dgm:prSet phldrT="[Text]" custT="1"/>
      <dgm:spPr/>
      <dgm:t>
        <a:bodyPr/>
        <a:lstStyle/>
        <a:p>
          <a:r>
            <a:rPr lang="en-US" sz="2400" dirty="0"/>
            <a:t>Object 3’s Data (Private/Hidden)</a:t>
          </a:r>
        </a:p>
      </dgm:t>
    </dgm:pt>
    <dgm:pt modelId="{0C9E577E-7578-46A1-9E66-67A62B042750}" type="parTrans" cxnId="{D347EBB3-4147-4DA3-8242-5D24E86DBB2C}">
      <dgm:prSet/>
      <dgm:spPr/>
      <dgm:t>
        <a:bodyPr/>
        <a:lstStyle/>
        <a:p>
          <a:endParaRPr lang="en-US" sz="2800"/>
        </a:p>
      </dgm:t>
    </dgm:pt>
    <dgm:pt modelId="{79E23D94-D2B2-4484-9453-3D6DD4065A12}" type="sibTrans" cxnId="{D347EBB3-4147-4DA3-8242-5D24E86DBB2C}">
      <dgm:prSet/>
      <dgm:spPr/>
      <dgm:t>
        <a:bodyPr/>
        <a:lstStyle/>
        <a:p>
          <a:endParaRPr lang="en-US" sz="2800"/>
        </a:p>
      </dgm:t>
    </dgm:pt>
    <dgm:pt modelId="{F2F042F9-F5A8-4476-B091-C0CC63C2C1F1}" type="pres">
      <dgm:prSet presAssocID="{498A064D-56B3-44BE-8BE3-E9C96012B5AF}" presName="Name0" presStyleCnt="0">
        <dgm:presLayoutVars>
          <dgm:chMax val="3"/>
          <dgm:chPref val="1"/>
          <dgm:dir/>
          <dgm:animLvl val="lvl"/>
          <dgm:resizeHandles/>
        </dgm:presLayoutVars>
      </dgm:prSet>
      <dgm:spPr/>
    </dgm:pt>
    <dgm:pt modelId="{7DB118B5-33A4-4E00-A24E-9E88FFC8959C}" type="pres">
      <dgm:prSet presAssocID="{498A064D-56B3-44BE-8BE3-E9C96012B5AF}" presName="outerBox" presStyleCnt="0"/>
      <dgm:spPr/>
    </dgm:pt>
    <dgm:pt modelId="{D7AF7B3D-E2FC-4433-94E6-2022B445796F}" type="pres">
      <dgm:prSet presAssocID="{498A064D-56B3-44BE-8BE3-E9C96012B5AF}" presName="outerBoxParent" presStyleLbl="node1" presStyleIdx="0" presStyleCnt="3" custLinFactX="26578" custLinFactNeighborX="100000" custLinFactNeighborY="3302"/>
      <dgm:spPr/>
    </dgm:pt>
    <dgm:pt modelId="{A8133C06-678E-4228-BF77-CFB8C38CE558}" type="pres">
      <dgm:prSet presAssocID="{498A064D-56B3-44BE-8BE3-E9C96012B5AF}" presName="outerBoxChildren" presStyleCnt="0"/>
      <dgm:spPr/>
    </dgm:pt>
    <dgm:pt modelId="{F4CD3FF1-DDC7-4C71-BD83-8AFD0D4EA4E8}" type="pres">
      <dgm:prSet presAssocID="{498A064D-56B3-44BE-8BE3-E9C96012B5AF}" presName="middleBox" presStyleCnt="0"/>
      <dgm:spPr/>
    </dgm:pt>
    <dgm:pt modelId="{391858F1-4DB5-426B-A27E-4AB9039A535C}" type="pres">
      <dgm:prSet presAssocID="{498A064D-56B3-44BE-8BE3-E9C96012B5AF}" presName="middleBoxParent" presStyleLbl="node1" presStyleIdx="1" presStyleCnt="3" custScaleX="105069"/>
      <dgm:spPr/>
    </dgm:pt>
    <dgm:pt modelId="{A7662AD2-1F0B-4EB0-BF18-73623DD487A1}" type="pres">
      <dgm:prSet presAssocID="{498A064D-56B3-44BE-8BE3-E9C96012B5AF}" presName="middleBoxChildren" presStyleCnt="0"/>
      <dgm:spPr/>
    </dgm:pt>
    <dgm:pt modelId="{0EFD0E1F-1740-402E-B885-157AF722A6FD}" type="pres">
      <dgm:prSet presAssocID="{498A064D-56B3-44BE-8BE3-E9C96012B5AF}" presName="centerBox" presStyleCnt="0"/>
      <dgm:spPr/>
    </dgm:pt>
    <dgm:pt modelId="{667DBD14-60D6-49E9-B922-6E483CC24E1B}" type="pres">
      <dgm:prSet presAssocID="{498A064D-56B3-44BE-8BE3-E9C96012B5AF}" presName="centerBoxParent" presStyleLbl="node1" presStyleIdx="2" presStyleCnt="3"/>
      <dgm:spPr/>
    </dgm:pt>
  </dgm:ptLst>
  <dgm:cxnLst>
    <dgm:cxn modelId="{45ACFC65-C441-496C-BCE5-078EAA9469D0}" type="presOf" srcId="{498A064D-56B3-44BE-8BE3-E9C96012B5AF}" destId="{F2F042F9-F5A8-4476-B091-C0CC63C2C1F1}" srcOrd="0" destOrd="0" presId="urn:microsoft.com/office/officeart/2005/8/layout/target2"/>
    <dgm:cxn modelId="{BF68E68C-84F2-401C-BDE0-A7302E940944}" type="presOf" srcId="{51A50BC1-8166-4F0D-ADD0-95CAF78AD84E}" destId="{667DBD14-60D6-49E9-B922-6E483CC24E1B}" srcOrd="0" destOrd="0" presId="urn:microsoft.com/office/officeart/2005/8/layout/target2"/>
    <dgm:cxn modelId="{4EF20796-B211-40B0-9F84-FA5F66CAE459}" srcId="{498A064D-56B3-44BE-8BE3-E9C96012B5AF}" destId="{75961CEC-CBD0-4412-B605-6F38E121C3F2}" srcOrd="0" destOrd="0" parTransId="{2476D21E-D6D1-4C36-A522-B6A933EF15FD}" sibTransId="{F9AB2337-FE84-44EC-88B8-1EE92E5EA3B5}"/>
    <dgm:cxn modelId="{D347EBB3-4147-4DA3-8242-5D24E86DBB2C}" srcId="{498A064D-56B3-44BE-8BE3-E9C96012B5AF}" destId="{51A50BC1-8166-4F0D-ADD0-95CAF78AD84E}" srcOrd="2" destOrd="0" parTransId="{0C9E577E-7578-46A1-9E66-67A62B042750}" sibTransId="{79E23D94-D2B2-4484-9453-3D6DD4065A12}"/>
    <dgm:cxn modelId="{0C44A0B4-40E8-4C57-8814-B1DF41585E6B}" type="presOf" srcId="{7EF1715F-9679-4B0C-83AF-2433285084E5}" destId="{391858F1-4DB5-426B-A27E-4AB9039A535C}" srcOrd="0" destOrd="0" presId="urn:microsoft.com/office/officeart/2005/8/layout/target2"/>
    <dgm:cxn modelId="{B2AC35BF-FCA6-444B-AB4C-7B34141E6EDA}" type="presOf" srcId="{75961CEC-CBD0-4412-B605-6F38E121C3F2}" destId="{D7AF7B3D-E2FC-4433-94E6-2022B445796F}" srcOrd="0" destOrd="0" presId="urn:microsoft.com/office/officeart/2005/8/layout/target2"/>
    <dgm:cxn modelId="{E88F69D3-9629-4449-BF8E-0A46B48195F2}" srcId="{498A064D-56B3-44BE-8BE3-E9C96012B5AF}" destId="{7EF1715F-9679-4B0C-83AF-2433285084E5}" srcOrd="1" destOrd="0" parTransId="{EC3E5D78-85D7-4172-AFC6-61F052C1A614}" sibTransId="{CCF1E89D-71D6-48D1-ACC5-869004023A63}"/>
    <dgm:cxn modelId="{0C2A812C-79F0-4528-A682-811AA11DC25E}" type="presParOf" srcId="{F2F042F9-F5A8-4476-B091-C0CC63C2C1F1}" destId="{7DB118B5-33A4-4E00-A24E-9E88FFC8959C}" srcOrd="0" destOrd="0" presId="urn:microsoft.com/office/officeart/2005/8/layout/target2"/>
    <dgm:cxn modelId="{61903C88-A379-43AB-B090-7BD939A50728}" type="presParOf" srcId="{7DB118B5-33A4-4E00-A24E-9E88FFC8959C}" destId="{D7AF7B3D-E2FC-4433-94E6-2022B445796F}" srcOrd="0" destOrd="0" presId="urn:microsoft.com/office/officeart/2005/8/layout/target2"/>
    <dgm:cxn modelId="{C1088961-1BB8-4849-9D03-63BD9032172D}" type="presParOf" srcId="{7DB118B5-33A4-4E00-A24E-9E88FFC8959C}" destId="{A8133C06-678E-4228-BF77-CFB8C38CE558}" srcOrd="1" destOrd="0" presId="urn:microsoft.com/office/officeart/2005/8/layout/target2"/>
    <dgm:cxn modelId="{8621CC4C-59C3-4345-B091-64DD49E4C08D}" type="presParOf" srcId="{F2F042F9-F5A8-4476-B091-C0CC63C2C1F1}" destId="{F4CD3FF1-DDC7-4C71-BD83-8AFD0D4EA4E8}" srcOrd="1" destOrd="0" presId="urn:microsoft.com/office/officeart/2005/8/layout/target2"/>
    <dgm:cxn modelId="{62D946C9-AFD2-48D3-B2F0-F6E400B8AF91}" type="presParOf" srcId="{F4CD3FF1-DDC7-4C71-BD83-8AFD0D4EA4E8}" destId="{391858F1-4DB5-426B-A27E-4AB9039A535C}" srcOrd="0" destOrd="0" presId="urn:microsoft.com/office/officeart/2005/8/layout/target2"/>
    <dgm:cxn modelId="{0526BCCC-B64D-4E32-ACDD-2A3CA32E5FB2}" type="presParOf" srcId="{F4CD3FF1-DDC7-4C71-BD83-8AFD0D4EA4E8}" destId="{A7662AD2-1F0B-4EB0-BF18-73623DD487A1}" srcOrd="1" destOrd="0" presId="urn:microsoft.com/office/officeart/2005/8/layout/target2"/>
    <dgm:cxn modelId="{C5A8A168-FD47-453F-8A30-9BF93B84D7BC}" type="presParOf" srcId="{F2F042F9-F5A8-4476-B091-C0CC63C2C1F1}" destId="{0EFD0E1F-1740-402E-B885-157AF722A6FD}" srcOrd="2" destOrd="0" presId="urn:microsoft.com/office/officeart/2005/8/layout/target2"/>
    <dgm:cxn modelId="{BC64964C-2A09-40E0-AE1C-356B74A1900A}" type="presParOf" srcId="{0EFD0E1F-1740-402E-B885-157AF722A6FD}" destId="{667DBD14-60D6-49E9-B922-6E483CC24E1B}" srcOrd="0" destOrd="0" presId="urn:microsoft.com/office/officeart/2005/8/layout/target2"/>
  </dgm:cxnLst>
  <dgm:bg/>
  <dgm:whole/>
  <dgm:extLst>
    <a:ext uri="http://schemas.microsoft.com/office/drawing/2008/diagram">
      <dsp:dataModelExt xmlns:dsp="http://schemas.microsoft.com/office/drawing/2008/diagram" relId="rId1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74B42-5082-4FA2-B943-5EF7F531C5AD}">
      <dsp:nvSpPr>
        <dsp:cNvPr id="0" name=""/>
        <dsp:cNvSpPr/>
      </dsp:nvSpPr>
      <dsp:spPr>
        <a:xfrm>
          <a:off x="788669" y="0"/>
          <a:ext cx="8938260" cy="2214813"/>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CC2694B3-309C-4750-8A9B-5453A2D3126C}">
      <dsp:nvSpPr>
        <dsp:cNvPr id="0" name=""/>
        <dsp:cNvSpPr/>
      </dsp:nvSpPr>
      <dsp:spPr>
        <a:xfrm>
          <a:off x="7958" y="664443"/>
          <a:ext cx="3304095" cy="885925"/>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Process Block A</a:t>
          </a:r>
        </a:p>
      </dsp:txBody>
      <dsp:txXfrm>
        <a:off x="51205" y="707690"/>
        <a:ext cx="3217601" cy="799431"/>
      </dsp:txXfrm>
    </dsp:sp>
    <dsp:sp modelId="{2DF25680-2372-488C-8228-AA908092A8BB}">
      <dsp:nvSpPr>
        <dsp:cNvPr id="0" name=""/>
        <dsp:cNvSpPr/>
      </dsp:nvSpPr>
      <dsp:spPr>
        <a:xfrm>
          <a:off x="3605752" y="664443"/>
          <a:ext cx="3304095" cy="885925"/>
        </a:xfrm>
        <a:prstGeom prst="roundRect">
          <a:avLst/>
        </a:prstGeom>
        <a:gradFill rotWithShape="0">
          <a:gsLst>
            <a:gs pos="0">
              <a:schemeClr val="accent3">
                <a:hueOff val="1355300"/>
                <a:satOff val="50000"/>
                <a:lumOff val="-7353"/>
                <a:alphaOff val="0"/>
                <a:lumMod val="110000"/>
                <a:satMod val="105000"/>
                <a:tint val="67000"/>
              </a:schemeClr>
            </a:gs>
            <a:gs pos="50000">
              <a:schemeClr val="accent3">
                <a:hueOff val="1355300"/>
                <a:satOff val="50000"/>
                <a:lumOff val="-7353"/>
                <a:alphaOff val="0"/>
                <a:lumMod val="105000"/>
                <a:satMod val="103000"/>
                <a:tint val="73000"/>
              </a:schemeClr>
            </a:gs>
            <a:gs pos="100000">
              <a:schemeClr val="accent3">
                <a:hueOff val="1355300"/>
                <a:satOff val="50000"/>
                <a:lumOff val="-7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Process Block B</a:t>
          </a:r>
        </a:p>
      </dsp:txBody>
      <dsp:txXfrm>
        <a:off x="3648999" y="707690"/>
        <a:ext cx="3217601" cy="799431"/>
      </dsp:txXfrm>
    </dsp:sp>
    <dsp:sp modelId="{D80B8443-1192-485A-A784-6BEC57DF3CC7}">
      <dsp:nvSpPr>
        <dsp:cNvPr id="0" name=""/>
        <dsp:cNvSpPr/>
      </dsp:nvSpPr>
      <dsp:spPr>
        <a:xfrm>
          <a:off x="7203545" y="664443"/>
          <a:ext cx="3304095" cy="885925"/>
        </a:xfrm>
        <a:prstGeom prst="roundRect">
          <a:avLst/>
        </a:prstGeom>
        <a:gradFill rotWithShape="0">
          <a:gsLst>
            <a:gs pos="0">
              <a:schemeClr val="accent3">
                <a:hueOff val="2710599"/>
                <a:satOff val="100000"/>
                <a:lumOff val="-14706"/>
                <a:alphaOff val="0"/>
                <a:lumMod val="110000"/>
                <a:satMod val="105000"/>
                <a:tint val="67000"/>
              </a:schemeClr>
            </a:gs>
            <a:gs pos="50000">
              <a:schemeClr val="accent3">
                <a:hueOff val="2710599"/>
                <a:satOff val="100000"/>
                <a:lumOff val="-14706"/>
                <a:alphaOff val="0"/>
                <a:lumMod val="105000"/>
                <a:satMod val="103000"/>
                <a:tint val="73000"/>
              </a:schemeClr>
            </a:gs>
            <a:gs pos="100000">
              <a:schemeClr val="accent3">
                <a:hueOff val="2710599"/>
                <a:satOff val="100000"/>
                <a:lumOff val="-1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Process Block C</a:t>
          </a:r>
        </a:p>
      </dsp:txBody>
      <dsp:txXfrm>
        <a:off x="7246792" y="707690"/>
        <a:ext cx="3217601" cy="7994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F7B3D-E2FC-4433-94E6-2022B445796F}">
      <dsp:nvSpPr>
        <dsp:cNvPr id="0" name=""/>
        <dsp:cNvSpPr/>
      </dsp:nvSpPr>
      <dsp:spPr>
        <a:xfrm>
          <a:off x="0" y="0"/>
          <a:ext cx="3074581" cy="2253749"/>
        </a:xfrm>
        <a:prstGeom prst="roundRect">
          <a:avLst>
            <a:gd name="adj" fmla="val 85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49160" numCol="1" spcCol="1270" anchor="t" anchorCtr="0">
          <a:noAutofit/>
        </a:bodyPr>
        <a:lstStyle/>
        <a:p>
          <a:pPr marL="0" lvl="0" indent="0" algn="l" defTabSz="1066800">
            <a:lnSpc>
              <a:spcPct val="90000"/>
            </a:lnSpc>
            <a:spcBef>
              <a:spcPct val="0"/>
            </a:spcBef>
            <a:spcAft>
              <a:spcPct val="35000"/>
            </a:spcAft>
            <a:buNone/>
          </a:pPr>
          <a:r>
            <a:rPr lang="en-US" sz="2400" kern="1200" dirty="0"/>
            <a:t>Software Object 1</a:t>
          </a:r>
        </a:p>
      </dsp:txBody>
      <dsp:txXfrm>
        <a:off x="56109" y="56109"/>
        <a:ext cx="2962363" cy="2141531"/>
      </dsp:txXfrm>
    </dsp:sp>
    <dsp:sp modelId="{391858F1-4DB5-426B-A27E-4AB9039A535C}">
      <dsp:nvSpPr>
        <dsp:cNvPr id="0" name=""/>
        <dsp:cNvSpPr/>
      </dsp:nvSpPr>
      <dsp:spPr>
        <a:xfrm>
          <a:off x="177" y="563437"/>
          <a:ext cx="3074225" cy="1577624"/>
        </a:xfrm>
        <a:prstGeom prst="roundRect">
          <a:avLst>
            <a:gd name="adj" fmla="val 1050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001791" numCol="1" spcCol="1270" anchor="t" anchorCtr="0">
          <a:noAutofit/>
        </a:bodyPr>
        <a:lstStyle/>
        <a:p>
          <a:pPr marL="0" lvl="0" indent="0" algn="l" defTabSz="1066800">
            <a:lnSpc>
              <a:spcPct val="90000"/>
            </a:lnSpc>
            <a:spcBef>
              <a:spcPct val="0"/>
            </a:spcBef>
            <a:spcAft>
              <a:spcPct val="35000"/>
            </a:spcAft>
            <a:buNone/>
          </a:pPr>
          <a:r>
            <a:rPr lang="en-US" sz="2400" kern="1200" dirty="0"/>
            <a:t>Methods/Interface</a:t>
          </a:r>
        </a:p>
      </dsp:txBody>
      <dsp:txXfrm>
        <a:off x="48694" y="611954"/>
        <a:ext cx="2977191" cy="1480590"/>
      </dsp:txXfrm>
    </dsp:sp>
    <dsp:sp modelId="{667DBD14-60D6-49E9-B922-6E483CC24E1B}">
      <dsp:nvSpPr>
        <dsp:cNvPr id="0" name=""/>
        <dsp:cNvSpPr/>
      </dsp:nvSpPr>
      <dsp:spPr>
        <a:xfrm>
          <a:off x="153729" y="1126874"/>
          <a:ext cx="2767122" cy="901499"/>
        </a:xfrm>
        <a:prstGeom prst="roundRect">
          <a:avLst>
            <a:gd name="adj" fmla="val 1050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0688" numCol="1" spcCol="1270" anchor="t" anchorCtr="0">
          <a:noAutofit/>
        </a:bodyPr>
        <a:lstStyle/>
        <a:p>
          <a:pPr marL="0" lvl="0" indent="0" algn="l" defTabSz="1066800">
            <a:lnSpc>
              <a:spcPct val="90000"/>
            </a:lnSpc>
            <a:spcBef>
              <a:spcPct val="0"/>
            </a:spcBef>
            <a:spcAft>
              <a:spcPct val="35000"/>
            </a:spcAft>
            <a:buNone/>
          </a:pPr>
          <a:r>
            <a:rPr lang="en-US" sz="2400" kern="1200" dirty="0"/>
            <a:t>Object 1’s Data (Private/Hidden)</a:t>
          </a:r>
          <a:endParaRPr lang="en-US" sz="2800" kern="1200" dirty="0"/>
        </a:p>
      </dsp:txBody>
      <dsp:txXfrm>
        <a:off x="181453" y="1154598"/>
        <a:ext cx="2711674" cy="8460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F7B3D-E2FC-4433-94E6-2022B445796F}">
      <dsp:nvSpPr>
        <dsp:cNvPr id="0" name=""/>
        <dsp:cNvSpPr/>
      </dsp:nvSpPr>
      <dsp:spPr>
        <a:xfrm>
          <a:off x="0" y="0"/>
          <a:ext cx="3074400" cy="2253749"/>
        </a:xfrm>
        <a:prstGeom prst="roundRect">
          <a:avLst>
            <a:gd name="adj" fmla="val 85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49160" numCol="1" spcCol="1270" anchor="t" anchorCtr="0">
          <a:noAutofit/>
        </a:bodyPr>
        <a:lstStyle/>
        <a:p>
          <a:pPr marL="0" lvl="0" indent="0" algn="l" defTabSz="1066800">
            <a:lnSpc>
              <a:spcPct val="90000"/>
            </a:lnSpc>
            <a:spcBef>
              <a:spcPct val="0"/>
            </a:spcBef>
            <a:spcAft>
              <a:spcPct val="35000"/>
            </a:spcAft>
            <a:buNone/>
          </a:pPr>
          <a:r>
            <a:rPr lang="en-US" sz="2400" kern="1200" dirty="0"/>
            <a:t>Software Object 2</a:t>
          </a:r>
        </a:p>
      </dsp:txBody>
      <dsp:txXfrm>
        <a:off x="56109" y="56109"/>
        <a:ext cx="2962182" cy="2141531"/>
      </dsp:txXfrm>
    </dsp:sp>
    <dsp:sp modelId="{391858F1-4DB5-426B-A27E-4AB9039A535C}">
      <dsp:nvSpPr>
        <dsp:cNvPr id="0" name=""/>
        <dsp:cNvSpPr/>
      </dsp:nvSpPr>
      <dsp:spPr>
        <a:xfrm>
          <a:off x="2" y="563437"/>
          <a:ext cx="3074395" cy="1577624"/>
        </a:xfrm>
        <a:prstGeom prst="roundRect">
          <a:avLst>
            <a:gd name="adj" fmla="val 1050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001791" numCol="1" spcCol="1270" anchor="t" anchorCtr="0">
          <a:noAutofit/>
        </a:bodyPr>
        <a:lstStyle/>
        <a:p>
          <a:pPr marL="0" lvl="0" indent="0" algn="l" defTabSz="1066800">
            <a:lnSpc>
              <a:spcPct val="90000"/>
            </a:lnSpc>
            <a:spcBef>
              <a:spcPct val="0"/>
            </a:spcBef>
            <a:spcAft>
              <a:spcPct val="35000"/>
            </a:spcAft>
            <a:buNone/>
          </a:pPr>
          <a:r>
            <a:rPr lang="en-US" sz="2400" kern="1200" dirty="0"/>
            <a:t>Methods/Interface</a:t>
          </a:r>
        </a:p>
      </dsp:txBody>
      <dsp:txXfrm>
        <a:off x="48519" y="611954"/>
        <a:ext cx="2977361" cy="1480590"/>
      </dsp:txXfrm>
    </dsp:sp>
    <dsp:sp modelId="{667DBD14-60D6-49E9-B922-6E483CC24E1B}">
      <dsp:nvSpPr>
        <dsp:cNvPr id="0" name=""/>
        <dsp:cNvSpPr/>
      </dsp:nvSpPr>
      <dsp:spPr>
        <a:xfrm>
          <a:off x="153720" y="1126874"/>
          <a:ext cx="2766960" cy="901499"/>
        </a:xfrm>
        <a:prstGeom prst="roundRect">
          <a:avLst>
            <a:gd name="adj" fmla="val 1050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0688" numCol="1" spcCol="1270" anchor="t" anchorCtr="0">
          <a:noAutofit/>
        </a:bodyPr>
        <a:lstStyle/>
        <a:p>
          <a:pPr marL="0" lvl="0" indent="0" algn="l" defTabSz="1066800">
            <a:lnSpc>
              <a:spcPct val="90000"/>
            </a:lnSpc>
            <a:spcBef>
              <a:spcPct val="0"/>
            </a:spcBef>
            <a:spcAft>
              <a:spcPct val="35000"/>
            </a:spcAft>
            <a:buNone/>
          </a:pPr>
          <a:r>
            <a:rPr lang="en-US" sz="2400" kern="1200" dirty="0"/>
            <a:t>Object 2’s Data (Private/Hidden)</a:t>
          </a:r>
        </a:p>
      </dsp:txBody>
      <dsp:txXfrm>
        <a:off x="181444" y="1154598"/>
        <a:ext cx="2711512" cy="8460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F7B3D-E2FC-4433-94E6-2022B445796F}">
      <dsp:nvSpPr>
        <dsp:cNvPr id="0" name=""/>
        <dsp:cNvSpPr/>
      </dsp:nvSpPr>
      <dsp:spPr>
        <a:xfrm>
          <a:off x="0" y="0"/>
          <a:ext cx="3074400" cy="2253749"/>
        </a:xfrm>
        <a:prstGeom prst="roundRect">
          <a:avLst>
            <a:gd name="adj" fmla="val 85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49160" numCol="1" spcCol="1270" anchor="t" anchorCtr="0">
          <a:noAutofit/>
        </a:bodyPr>
        <a:lstStyle/>
        <a:p>
          <a:pPr marL="0" lvl="0" indent="0" algn="l" defTabSz="1066800">
            <a:lnSpc>
              <a:spcPct val="90000"/>
            </a:lnSpc>
            <a:spcBef>
              <a:spcPct val="0"/>
            </a:spcBef>
            <a:spcAft>
              <a:spcPct val="35000"/>
            </a:spcAft>
            <a:buNone/>
          </a:pPr>
          <a:r>
            <a:rPr lang="en-US" sz="2400" kern="1200" dirty="0"/>
            <a:t>Software Object 3</a:t>
          </a:r>
        </a:p>
      </dsp:txBody>
      <dsp:txXfrm>
        <a:off x="56109" y="56109"/>
        <a:ext cx="2962182" cy="2141531"/>
      </dsp:txXfrm>
    </dsp:sp>
    <dsp:sp modelId="{391858F1-4DB5-426B-A27E-4AB9039A535C}">
      <dsp:nvSpPr>
        <dsp:cNvPr id="0" name=""/>
        <dsp:cNvSpPr/>
      </dsp:nvSpPr>
      <dsp:spPr>
        <a:xfrm>
          <a:off x="2835" y="563437"/>
          <a:ext cx="3068729" cy="1577624"/>
        </a:xfrm>
        <a:prstGeom prst="roundRect">
          <a:avLst>
            <a:gd name="adj" fmla="val 1050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001791" numCol="1" spcCol="1270" anchor="t" anchorCtr="0">
          <a:noAutofit/>
        </a:bodyPr>
        <a:lstStyle/>
        <a:p>
          <a:pPr marL="0" lvl="0" indent="0" algn="l" defTabSz="1066800">
            <a:lnSpc>
              <a:spcPct val="90000"/>
            </a:lnSpc>
            <a:spcBef>
              <a:spcPct val="0"/>
            </a:spcBef>
            <a:spcAft>
              <a:spcPct val="35000"/>
            </a:spcAft>
            <a:buNone/>
          </a:pPr>
          <a:r>
            <a:rPr lang="en-US" sz="2400" kern="1200" dirty="0"/>
            <a:t>Methods/Interface</a:t>
          </a:r>
        </a:p>
      </dsp:txBody>
      <dsp:txXfrm>
        <a:off x="51352" y="611954"/>
        <a:ext cx="2971695" cy="1480590"/>
      </dsp:txXfrm>
    </dsp:sp>
    <dsp:sp modelId="{667DBD14-60D6-49E9-B922-6E483CC24E1B}">
      <dsp:nvSpPr>
        <dsp:cNvPr id="0" name=""/>
        <dsp:cNvSpPr/>
      </dsp:nvSpPr>
      <dsp:spPr>
        <a:xfrm>
          <a:off x="153720" y="1126874"/>
          <a:ext cx="2766960" cy="901499"/>
        </a:xfrm>
        <a:prstGeom prst="roundRect">
          <a:avLst>
            <a:gd name="adj" fmla="val 1050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0688" numCol="1" spcCol="1270" anchor="t" anchorCtr="0">
          <a:noAutofit/>
        </a:bodyPr>
        <a:lstStyle/>
        <a:p>
          <a:pPr marL="0" lvl="0" indent="0" algn="l" defTabSz="1066800">
            <a:lnSpc>
              <a:spcPct val="90000"/>
            </a:lnSpc>
            <a:spcBef>
              <a:spcPct val="0"/>
            </a:spcBef>
            <a:spcAft>
              <a:spcPct val="35000"/>
            </a:spcAft>
            <a:buNone/>
          </a:pPr>
          <a:r>
            <a:rPr lang="en-US" sz="2400" kern="1200" dirty="0"/>
            <a:t>Object 3’s Data (Private/Hidden)</a:t>
          </a:r>
        </a:p>
      </dsp:txBody>
      <dsp:txXfrm>
        <a:off x="181444" y="1154598"/>
        <a:ext cx="2711512" cy="84605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0352F-68E3-4A40-AAD3-FB9C944CF709}" type="datetimeFigureOut">
              <a:rPr lang="en-GB" smtClean="0"/>
              <a:t>12/03/2024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10F49-3B1F-4D74-ACBD-6CE6185812AA}" type="slidenum">
              <a:rPr lang="en-GB" smtClean="0"/>
              <a:t>‹#›</a:t>
            </a:fld>
            <a:endParaRPr lang="en-GB"/>
          </a:p>
        </p:txBody>
      </p:sp>
    </p:spTree>
    <p:extLst>
      <p:ext uri="{BB962C8B-B14F-4D97-AF65-F5344CB8AC3E}">
        <p14:creationId xmlns:p14="http://schemas.microsoft.com/office/powerpoint/2010/main" val="216729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6C10F49-3B1F-4D74-ACBD-6CE6185812AA}" type="slidenum">
              <a:rPr lang="en-GB" smtClean="0"/>
              <a:t>2</a:t>
            </a:fld>
            <a:endParaRPr lang="en-GB"/>
          </a:p>
        </p:txBody>
      </p:sp>
    </p:spTree>
    <p:extLst>
      <p:ext uri="{BB962C8B-B14F-4D97-AF65-F5344CB8AC3E}">
        <p14:creationId xmlns:p14="http://schemas.microsoft.com/office/powerpoint/2010/main" val="3446532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4</a:t>
            </a:fld>
            <a:endParaRPr lang="en-GB"/>
          </a:p>
        </p:txBody>
      </p:sp>
    </p:spTree>
    <p:extLst>
      <p:ext uri="{BB962C8B-B14F-4D97-AF65-F5344CB8AC3E}">
        <p14:creationId xmlns:p14="http://schemas.microsoft.com/office/powerpoint/2010/main" val="3956984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5</a:t>
            </a:fld>
            <a:endParaRPr lang="en-GB"/>
          </a:p>
        </p:txBody>
      </p:sp>
    </p:spTree>
    <p:extLst>
      <p:ext uri="{BB962C8B-B14F-4D97-AF65-F5344CB8AC3E}">
        <p14:creationId xmlns:p14="http://schemas.microsoft.com/office/powerpoint/2010/main" val="3367916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978A-5E35-4413-A9F3-9B25F479A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29F9B8-4B31-4D90-8DBC-E904511535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E4C95B-CBC3-4A21-A66D-010D1A114E17}"/>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5" name="Footer Placeholder 4">
            <a:extLst>
              <a:ext uri="{FF2B5EF4-FFF2-40B4-BE49-F238E27FC236}">
                <a16:creationId xmlns:a16="http://schemas.microsoft.com/office/drawing/2014/main" id="{BD110083-3D7C-481E-90EE-CCE006D719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BDC3EB-0C10-4689-ADE6-4CBE6129B0BC}"/>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16465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59B1-E8E9-40A5-8973-E5319A64FC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C12BFD-69A8-408F-8423-81591DEFD37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0289B3-9C80-408F-B951-293DCFDC6429}"/>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5" name="Footer Placeholder 4">
            <a:extLst>
              <a:ext uri="{FF2B5EF4-FFF2-40B4-BE49-F238E27FC236}">
                <a16:creationId xmlns:a16="http://schemas.microsoft.com/office/drawing/2014/main" id="{8102E1DB-B3CC-44A8-AA8E-144A87AB1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0E809B-85C6-4AA8-8799-EC845C8180C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358767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96BD-2C3F-4C81-9DE6-7CC9CB8F16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B389B7-D9B9-4A9A-BEC5-BFB919CE22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59EC96-3B82-4AEA-9419-B448D394D44C}"/>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5" name="Footer Placeholder 4">
            <a:extLst>
              <a:ext uri="{FF2B5EF4-FFF2-40B4-BE49-F238E27FC236}">
                <a16:creationId xmlns:a16="http://schemas.microsoft.com/office/drawing/2014/main" id="{0DA934B2-208E-44C3-95C3-AB23DE02D7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5E5C63-3B67-4117-BA8A-906CEC4B1ED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5600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7313-9305-46EE-B474-CA3C03C336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0BFFE4-F397-4111-B39A-38FCDEF5103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FFA3DC1-0AFF-466C-BAFA-382A726EEC2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000FB81-5227-4D85-AA46-2E601AAD31FC}"/>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6" name="Footer Placeholder 5">
            <a:extLst>
              <a:ext uri="{FF2B5EF4-FFF2-40B4-BE49-F238E27FC236}">
                <a16:creationId xmlns:a16="http://schemas.microsoft.com/office/drawing/2014/main" id="{A710BCA5-A665-4CF7-9ABF-820B5AFA55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98988B-A899-4662-BD26-D91A690B2831}"/>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5692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4214-DAD4-46F5-900F-20749A52F49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1691A7-71E8-438E-862D-81E67D78E7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7B6664E-7378-4450-9568-E8F4A133447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3A7B21-5BCD-4492-B8B1-1256383FD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DD60C69-5EFE-4C5C-A1C6-5D194F2C2B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B495A6C-3F8C-49DA-B70A-067FF175B0A9}"/>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8" name="Footer Placeholder 7">
            <a:extLst>
              <a:ext uri="{FF2B5EF4-FFF2-40B4-BE49-F238E27FC236}">
                <a16:creationId xmlns:a16="http://schemas.microsoft.com/office/drawing/2014/main" id="{B0D8889B-C612-4C99-8EB5-551F03DC09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A8D5F-95F6-47E1-9365-1783F35C8A04}"/>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81112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8811-69BC-4A2D-AE94-27A10F501F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129FF8-F69F-444E-AD8B-B8B1ADB61E4B}"/>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4" name="Footer Placeholder 3">
            <a:extLst>
              <a:ext uri="{FF2B5EF4-FFF2-40B4-BE49-F238E27FC236}">
                <a16:creationId xmlns:a16="http://schemas.microsoft.com/office/drawing/2014/main" id="{52C0F191-8B9A-4D4F-8167-94CA6F58EE5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6A4B722-F9D4-49A8-BE10-D8F5A4A3477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836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5DE69C-A502-481D-9CE2-FE9D536FDE58}"/>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3" name="Footer Placeholder 2">
            <a:extLst>
              <a:ext uri="{FF2B5EF4-FFF2-40B4-BE49-F238E27FC236}">
                <a16:creationId xmlns:a16="http://schemas.microsoft.com/office/drawing/2014/main" id="{CBD065B2-098F-405E-B4C9-01657920F2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6DDCDA-1916-472A-992E-862D74C501AF}"/>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3197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A389-8C60-431C-910D-5154C1D7C9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43FDEB-AEFA-42C7-914E-ABB4F8C805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725974-C67C-4A2C-B42B-F154C93E74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6795D4-8558-4BAE-956B-C73EFF98A53C}"/>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6" name="Footer Placeholder 5">
            <a:extLst>
              <a:ext uri="{FF2B5EF4-FFF2-40B4-BE49-F238E27FC236}">
                <a16:creationId xmlns:a16="http://schemas.microsoft.com/office/drawing/2014/main" id="{15F4C404-A97A-4AFA-93E4-D42927BE34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EAE274-F09A-4879-9CBD-5E52F97AC92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3496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3A22-1C33-435D-9F87-7B6A39F241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CC8417-44C9-4220-B855-E440C62C5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437DD1-E0E1-4ED4-8CBD-3D39292A5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627F03-715C-4967-88C0-2567F83C014D}"/>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6" name="Footer Placeholder 5">
            <a:extLst>
              <a:ext uri="{FF2B5EF4-FFF2-40B4-BE49-F238E27FC236}">
                <a16:creationId xmlns:a16="http://schemas.microsoft.com/office/drawing/2014/main" id="{802C782A-48FA-4AB1-97B4-6B7498C74B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53D344-FD23-4283-A93D-AE5A5FA6D9AB}"/>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83801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D167-9C36-426A-BE9F-40DA1DF00FA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0A683E-FD1C-4F8A-AD9B-CEB11D56F75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CA7572-812A-4916-8B30-C79DEC620F79}"/>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5" name="Footer Placeholder 4">
            <a:extLst>
              <a:ext uri="{FF2B5EF4-FFF2-40B4-BE49-F238E27FC236}">
                <a16:creationId xmlns:a16="http://schemas.microsoft.com/office/drawing/2014/main" id="{C838F4E1-D7C3-41E4-93F7-446AA92AD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3683D-E64B-4916-A47B-A69368EC5FB9}"/>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9470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A0B658-919E-4D74-A071-F8F70DA038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5558B9-0AEF-4D38-826D-5DF2635223E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DA865D-16F8-4065-9CF6-28DA0C7BC873}"/>
              </a:ext>
            </a:extLst>
          </p:cNvPr>
          <p:cNvSpPr>
            <a:spLocks noGrp="1"/>
          </p:cNvSpPr>
          <p:nvPr>
            <p:ph type="dt" sz="half" idx="10"/>
          </p:nvPr>
        </p:nvSpPr>
        <p:spPr/>
        <p:txBody>
          <a:bodyPr/>
          <a:lstStyle/>
          <a:p>
            <a:fld id="{DF565C4C-6161-476C-971A-1085665B6AEB}" type="datetimeFigureOut">
              <a:rPr lang="en-GB" smtClean="0"/>
              <a:t>12/03/2024</a:t>
            </a:fld>
            <a:endParaRPr lang="en-GB"/>
          </a:p>
        </p:txBody>
      </p:sp>
      <p:sp>
        <p:nvSpPr>
          <p:cNvPr id="5" name="Footer Placeholder 4">
            <a:extLst>
              <a:ext uri="{FF2B5EF4-FFF2-40B4-BE49-F238E27FC236}">
                <a16:creationId xmlns:a16="http://schemas.microsoft.com/office/drawing/2014/main" id="{4EACBFDF-A5FF-4E86-A02E-8D2E8C2C96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8957B9-2155-4DF7-8988-9CD3BF285D0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01593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E84322-07F4-4A43-962C-AA5BEEB24B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782852-A600-4FC4-A920-D48F7BD23D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B2DFF2-774E-4208-8B5D-74408D6BF2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65C4C-6161-476C-971A-1085665B6AEB}" type="datetimeFigureOut">
              <a:rPr lang="en-GB" smtClean="0"/>
              <a:t>12/03/2024</a:t>
            </a:fld>
            <a:endParaRPr lang="en-GB"/>
          </a:p>
        </p:txBody>
      </p:sp>
      <p:sp>
        <p:nvSpPr>
          <p:cNvPr id="5" name="Footer Placeholder 4">
            <a:extLst>
              <a:ext uri="{FF2B5EF4-FFF2-40B4-BE49-F238E27FC236}">
                <a16:creationId xmlns:a16="http://schemas.microsoft.com/office/drawing/2014/main" id="{04D69513-8EA4-49C8-B237-1E58B2F222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63B20BD-D721-452A-92DA-ED56A23563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4785A-F083-45A6-83B3-0776FEED18B8}" type="slidenum">
              <a:rPr lang="en-GB" smtClean="0"/>
              <a:t>‹#›</a:t>
            </a:fld>
            <a:endParaRPr lang="en-GB"/>
          </a:p>
        </p:txBody>
      </p:sp>
    </p:spTree>
    <p:extLst>
      <p:ext uri="{BB962C8B-B14F-4D97-AF65-F5344CB8AC3E}">
        <p14:creationId xmlns:p14="http://schemas.microsoft.com/office/powerpoint/2010/main" val="2279482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notesSlide" Target="../notesSlides/notesSlide2.xml"/><Relationship Id="rId16" Type="http://schemas.openxmlformats.org/officeDocument/2006/relationships/diagramColors" Target="../diagrams/colors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os.mbed.com/users/aberk/code/QEI/file/5c2ad81551aa/QEI.h/"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EFBD-F410-4DC5-810A-9F54B20F9FCC}"/>
              </a:ext>
            </a:extLst>
          </p:cNvPr>
          <p:cNvSpPr>
            <a:spLocks noGrp="1"/>
          </p:cNvSpPr>
          <p:nvPr>
            <p:ph type="ctrTitle"/>
          </p:nvPr>
        </p:nvSpPr>
        <p:spPr/>
        <p:txBody>
          <a:bodyPr/>
          <a:lstStyle/>
          <a:p>
            <a:r>
              <a:rPr lang="en-GB" dirty="0"/>
              <a:t>7058CEM – Embedded Systems Programming</a:t>
            </a:r>
          </a:p>
        </p:txBody>
      </p:sp>
      <p:sp>
        <p:nvSpPr>
          <p:cNvPr id="3" name="Subtitle 2">
            <a:extLst>
              <a:ext uri="{FF2B5EF4-FFF2-40B4-BE49-F238E27FC236}">
                <a16:creationId xmlns:a16="http://schemas.microsoft.com/office/drawing/2014/main" id="{519A3B1B-366B-42E0-83AB-0C615B6D50B1}"/>
              </a:ext>
            </a:extLst>
          </p:cNvPr>
          <p:cNvSpPr>
            <a:spLocks noGrp="1"/>
          </p:cNvSpPr>
          <p:nvPr>
            <p:ph type="subTitle" idx="1"/>
          </p:nvPr>
        </p:nvSpPr>
        <p:spPr/>
        <p:txBody>
          <a:bodyPr>
            <a:normAutofit lnSpcReduction="10000"/>
          </a:bodyPr>
          <a:lstStyle/>
          <a:p>
            <a:pPr lvl="0"/>
            <a:r>
              <a:rPr lang="en-GB" dirty="0"/>
              <a:t>Object-Oriented Programming for Embedded Systems with the ST Nucleo F072RB board</a:t>
            </a:r>
          </a:p>
          <a:p>
            <a:pPr lvl="0"/>
            <a:endParaRPr lang="en-GB" dirty="0"/>
          </a:p>
          <a:p>
            <a:pPr lvl="0"/>
            <a:r>
              <a:rPr lang="en-GB" dirty="0"/>
              <a:t>Chris Bass</a:t>
            </a:r>
          </a:p>
          <a:p>
            <a:endParaRPr lang="en-GB" dirty="0"/>
          </a:p>
        </p:txBody>
      </p:sp>
      <p:pic>
        <p:nvPicPr>
          <p:cNvPr id="4" name="Picture 14" descr="Image result for stm32f4">
            <a:extLst>
              <a:ext uri="{FF2B5EF4-FFF2-40B4-BE49-F238E27FC236}">
                <a16:creationId xmlns:a16="http://schemas.microsoft.com/office/drawing/2014/main" id="{31BDEB4D-EB85-474D-83B2-29027C17733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740727" y="4449875"/>
            <a:ext cx="1854545" cy="18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04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B9A7-0576-4066-B409-D3088AC83903}"/>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1E4DBAD9-CDD4-4AEF-BF99-8BB56ECC8AB6}"/>
              </a:ext>
            </a:extLst>
          </p:cNvPr>
          <p:cNvSpPr>
            <a:spLocks noGrp="1"/>
          </p:cNvSpPr>
          <p:nvPr>
            <p:ph idx="1"/>
          </p:nvPr>
        </p:nvSpPr>
        <p:spPr/>
        <p:txBody>
          <a:bodyPr>
            <a:normAutofit/>
          </a:bodyPr>
          <a:lstStyle/>
          <a:p>
            <a:r>
              <a:rPr lang="en-GB" dirty="0"/>
              <a:t>Object-Oriented Programming:</a:t>
            </a:r>
          </a:p>
          <a:p>
            <a:r>
              <a:rPr lang="en-GB" dirty="0"/>
              <a:t>Creating our own custom Classes and working with multiple Objects</a:t>
            </a:r>
          </a:p>
        </p:txBody>
      </p:sp>
    </p:spTree>
    <p:extLst>
      <p:ext uri="{BB962C8B-B14F-4D97-AF65-F5344CB8AC3E}">
        <p14:creationId xmlns:p14="http://schemas.microsoft.com/office/powerpoint/2010/main" val="88922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CAAD1-9A89-47B7-AC0F-84AFB36AD7CA}"/>
              </a:ext>
            </a:extLst>
          </p:cNvPr>
          <p:cNvSpPr>
            <a:spLocks noGrp="1"/>
          </p:cNvSpPr>
          <p:nvPr>
            <p:ph type="title"/>
          </p:nvPr>
        </p:nvSpPr>
        <p:spPr/>
        <p:txBody>
          <a:bodyPr/>
          <a:lstStyle/>
          <a:p>
            <a:r>
              <a:rPr lang="en-GB" dirty="0"/>
              <a:t>Block-Structured Programming</a:t>
            </a:r>
          </a:p>
        </p:txBody>
      </p:sp>
      <p:sp>
        <p:nvSpPr>
          <p:cNvPr id="3" name="Content Placeholder 2">
            <a:extLst>
              <a:ext uri="{FF2B5EF4-FFF2-40B4-BE49-F238E27FC236}">
                <a16:creationId xmlns:a16="http://schemas.microsoft.com/office/drawing/2014/main" id="{70EE823F-C760-458E-8DBA-AA0701A0009B}"/>
              </a:ext>
            </a:extLst>
          </p:cNvPr>
          <p:cNvSpPr>
            <a:spLocks noGrp="1"/>
          </p:cNvSpPr>
          <p:nvPr>
            <p:ph idx="1"/>
          </p:nvPr>
        </p:nvSpPr>
        <p:spPr/>
        <p:txBody>
          <a:bodyPr/>
          <a:lstStyle/>
          <a:p>
            <a:r>
              <a:rPr lang="en-GB" dirty="0"/>
              <a:t>A </a:t>
            </a:r>
            <a:r>
              <a:rPr lang="en-GB" b="1" dirty="0"/>
              <a:t>block-structured</a:t>
            </a:r>
            <a:r>
              <a:rPr lang="en-GB" dirty="0"/>
              <a:t> view of programming:</a:t>
            </a:r>
          </a:p>
          <a:p>
            <a:pPr lvl="1"/>
            <a:r>
              <a:rPr lang="en-GB" b="1" dirty="0"/>
              <a:t>Focus is on the functions</a:t>
            </a:r>
            <a:r>
              <a:rPr lang="en-GB" dirty="0"/>
              <a:t> we have to perform</a:t>
            </a:r>
          </a:p>
          <a:p>
            <a:pPr lvl="1"/>
            <a:r>
              <a:rPr lang="en-GB" dirty="0"/>
              <a:t>Encapsulating functions and function specific data (local variables) into blocks and running them back to back</a:t>
            </a:r>
          </a:p>
          <a:p>
            <a:pPr lvl="2"/>
            <a:r>
              <a:rPr lang="en-GB" dirty="0"/>
              <a:t>Getting away from the ‘spaghetti code’ goto statements of old</a:t>
            </a:r>
          </a:p>
          <a:p>
            <a:pPr lvl="1"/>
            <a:r>
              <a:rPr lang="en-GB" dirty="0"/>
              <a:t>Problem – to share data between high level blocks we use global variables</a:t>
            </a:r>
          </a:p>
          <a:p>
            <a:pPr lvl="2"/>
            <a:r>
              <a:rPr lang="en-GB" dirty="0"/>
              <a:t>This can become an issue as programs get bigger e.g. naming conflicts.</a:t>
            </a:r>
          </a:p>
          <a:p>
            <a:endParaRPr lang="en-GB" dirty="0"/>
          </a:p>
        </p:txBody>
      </p:sp>
      <p:graphicFrame>
        <p:nvGraphicFramePr>
          <p:cNvPr id="4" name="Diagram 3">
            <a:extLst>
              <a:ext uri="{FF2B5EF4-FFF2-40B4-BE49-F238E27FC236}">
                <a16:creationId xmlns:a16="http://schemas.microsoft.com/office/drawing/2014/main" id="{A2867278-FAE3-4B47-A11C-AD6584DE2F31}"/>
              </a:ext>
            </a:extLst>
          </p:cNvPr>
          <p:cNvGraphicFramePr/>
          <p:nvPr>
            <p:extLst>
              <p:ext uri="{D42A27DB-BD31-4B8C-83A1-F6EECF244321}">
                <p14:modId xmlns:p14="http://schemas.microsoft.com/office/powerpoint/2010/main" val="1245741260"/>
              </p:ext>
            </p:extLst>
          </p:nvPr>
        </p:nvGraphicFramePr>
        <p:xfrm>
          <a:off x="838200" y="4550734"/>
          <a:ext cx="10515600" cy="2214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9913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E15EB-AE0D-4CB7-B87A-533CCC6443FC}"/>
              </a:ext>
            </a:extLst>
          </p:cNvPr>
          <p:cNvSpPr>
            <a:spLocks noGrp="1"/>
          </p:cNvSpPr>
          <p:nvPr>
            <p:ph type="title"/>
          </p:nvPr>
        </p:nvSpPr>
        <p:spPr/>
        <p:txBody>
          <a:bodyPr/>
          <a:lstStyle/>
          <a:p>
            <a:r>
              <a:rPr lang="en-GB" dirty="0"/>
              <a:t>Object-Oriented Programming</a:t>
            </a:r>
          </a:p>
        </p:txBody>
      </p:sp>
      <p:sp>
        <p:nvSpPr>
          <p:cNvPr id="3" name="Content Placeholder 2">
            <a:extLst>
              <a:ext uri="{FF2B5EF4-FFF2-40B4-BE49-F238E27FC236}">
                <a16:creationId xmlns:a16="http://schemas.microsoft.com/office/drawing/2014/main" id="{0AE8D9FC-232B-44A9-9847-7C51060EB936}"/>
              </a:ext>
            </a:extLst>
          </p:cNvPr>
          <p:cNvSpPr>
            <a:spLocks noGrp="1"/>
          </p:cNvSpPr>
          <p:nvPr>
            <p:ph idx="1"/>
          </p:nvPr>
        </p:nvSpPr>
        <p:spPr/>
        <p:txBody>
          <a:bodyPr/>
          <a:lstStyle/>
          <a:p>
            <a:r>
              <a:rPr lang="en-GB" dirty="0"/>
              <a:t>An </a:t>
            </a:r>
            <a:r>
              <a:rPr lang="en-GB" b="1" dirty="0"/>
              <a:t>object-oriented </a:t>
            </a:r>
            <a:r>
              <a:rPr lang="en-GB" dirty="0"/>
              <a:t>view of programming:</a:t>
            </a:r>
          </a:p>
          <a:p>
            <a:pPr lvl="1"/>
            <a:r>
              <a:rPr lang="en-GB" dirty="0"/>
              <a:t>Focus is </a:t>
            </a:r>
            <a:r>
              <a:rPr lang="en-GB" b="1" dirty="0"/>
              <a:t>not only </a:t>
            </a:r>
            <a:r>
              <a:rPr lang="en-GB" dirty="0"/>
              <a:t>on the functions, but also</a:t>
            </a:r>
            <a:r>
              <a:rPr lang="en-GB" b="1" dirty="0"/>
              <a:t> </a:t>
            </a:r>
            <a:r>
              <a:rPr lang="en-GB" dirty="0"/>
              <a:t>on the </a:t>
            </a:r>
            <a:r>
              <a:rPr lang="en-GB" b="1" dirty="0"/>
              <a:t>data</a:t>
            </a:r>
            <a:r>
              <a:rPr lang="en-GB" dirty="0"/>
              <a:t> we have to store</a:t>
            </a:r>
          </a:p>
          <a:p>
            <a:pPr lvl="1"/>
            <a:r>
              <a:rPr lang="en-GB" dirty="0"/>
              <a:t>Encapsulating data and related functions into a software object</a:t>
            </a:r>
          </a:p>
          <a:p>
            <a:pPr lvl="2"/>
            <a:r>
              <a:rPr lang="en-GB" dirty="0"/>
              <a:t>Making our code more modular to improve code reuse</a:t>
            </a:r>
          </a:p>
          <a:p>
            <a:pPr lvl="2"/>
            <a:r>
              <a:rPr lang="en-GB" dirty="0"/>
              <a:t>Getting away from difficult to maintain programs of old – avoids global variables</a:t>
            </a:r>
          </a:p>
          <a:p>
            <a:pPr lvl="1"/>
            <a:r>
              <a:rPr lang="en-GB" dirty="0"/>
              <a:t>Communication between objects is through methods (member functions)</a:t>
            </a:r>
          </a:p>
          <a:p>
            <a:endParaRPr lang="en-GB" dirty="0"/>
          </a:p>
        </p:txBody>
      </p:sp>
      <p:graphicFrame>
        <p:nvGraphicFramePr>
          <p:cNvPr id="4" name="Diagram 3">
            <a:extLst>
              <a:ext uri="{FF2B5EF4-FFF2-40B4-BE49-F238E27FC236}">
                <a16:creationId xmlns:a16="http://schemas.microsoft.com/office/drawing/2014/main" id="{7D3D8E68-6A00-42D5-8E65-826391D038E9}"/>
              </a:ext>
            </a:extLst>
          </p:cNvPr>
          <p:cNvGraphicFramePr/>
          <p:nvPr>
            <p:extLst>
              <p:ext uri="{D42A27DB-BD31-4B8C-83A1-F6EECF244321}">
                <p14:modId xmlns:p14="http://schemas.microsoft.com/office/powerpoint/2010/main" val="2091725565"/>
              </p:ext>
            </p:extLst>
          </p:nvPr>
        </p:nvGraphicFramePr>
        <p:xfrm>
          <a:off x="838200" y="4296679"/>
          <a:ext cx="3074581" cy="22537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3C3E3D89-80DD-43D2-BD04-24E866D30028}"/>
              </a:ext>
            </a:extLst>
          </p:cNvPr>
          <p:cNvGraphicFramePr/>
          <p:nvPr>
            <p:extLst>
              <p:ext uri="{D42A27DB-BD31-4B8C-83A1-F6EECF244321}">
                <p14:modId xmlns:p14="http://schemas.microsoft.com/office/powerpoint/2010/main" val="46835121"/>
              </p:ext>
            </p:extLst>
          </p:nvPr>
        </p:nvGraphicFramePr>
        <p:xfrm>
          <a:off x="4558890" y="4296679"/>
          <a:ext cx="3074400" cy="22537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Diagram 7">
            <a:extLst>
              <a:ext uri="{FF2B5EF4-FFF2-40B4-BE49-F238E27FC236}">
                <a16:creationId xmlns:a16="http://schemas.microsoft.com/office/drawing/2014/main" id="{F46C1AD0-DFA0-453E-8F0B-D72C07B5BC65}"/>
              </a:ext>
            </a:extLst>
          </p:cNvPr>
          <p:cNvGraphicFramePr/>
          <p:nvPr>
            <p:extLst>
              <p:ext uri="{D42A27DB-BD31-4B8C-83A1-F6EECF244321}">
                <p14:modId xmlns:p14="http://schemas.microsoft.com/office/powerpoint/2010/main" val="4096465575"/>
              </p:ext>
            </p:extLst>
          </p:nvPr>
        </p:nvGraphicFramePr>
        <p:xfrm>
          <a:off x="8279400" y="4296679"/>
          <a:ext cx="3074400" cy="225374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9" name="Arrow: Left-Right 8">
            <a:extLst>
              <a:ext uri="{FF2B5EF4-FFF2-40B4-BE49-F238E27FC236}">
                <a16:creationId xmlns:a16="http://schemas.microsoft.com/office/drawing/2014/main" id="{30DA4AF2-04FC-481E-8DAB-00F08971C046}"/>
              </a:ext>
            </a:extLst>
          </p:cNvPr>
          <p:cNvSpPr/>
          <p:nvPr/>
        </p:nvSpPr>
        <p:spPr>
          <a:xfrm>
            <a:off x="3912780" y="4976037"/>
            <a:ext cx="643275" cy="425303"/>
          </a:xfrm>
          <a:prstGeom prst="lef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0" name="Arrow: Left-Right 9">
            <a:extLst>
              <a:ext uri="{FF2B5EF4-FFF2-40B4-BE49-F238E27FC236}">
                <a16:creationId xmlns:a16="http://schemas.microsoft.com/office/drawing/2014/main" id="{B15C09B8-9055-4940-A884-E1B760C055BA}"/>
              </a:ext>
            </a:extLst>
          </p:cNvPr>
          <p:cNvSpPr/>
          <p:nvPr/>
        </p:nvSpPr>
        <p:spPr>
          <a:xfrm>
            <a:off x="7633290" y="4976036"/>
            <a:ext cx="646110" cy="425303"/>
          </a:xfrm>
          <a:prstGeom prst="lef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59338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A6E45-9432-4ECE-A14B-95A3A647356E}"/>
              </a:ext>
            </a:extLst>
          </p:cNvPr>
          <p:cNvSpPr>
            <a:spLocks noGrp="1"/>
          </p:cNvSpPr>
          <p:nvPr>
            <p:ph type="title"/>
          </p:nvPr>
        </p:nvSpPr>
        <p:spPr/>
        <p:txBody>
          <a:bodyPr/>
          <a:lstStyle/>
          <a:p>
            <a:r>
              <a:rPr lang="en-GB" dirty="0"/>
              <a:t>We have already been using objects</a:t>
            </a:r>
          </a:p>
        </p:txBody>
      </p:sp>
      <p:sp>
        <p:nvSpPr>
          <p:cNvPr id="3" name="Content Placeholder 2">
            <a:extLst>
              <a:ext uri="{FF2B5EF4-FFF2-40B4-BE49-F238E27FC236}">
                <a16:creationId xmlns:a16="http://schemas.microsoft.com/office/drawing/2014/main" id="{1265BFA2-E043-423E-80E7-1483BE559D04}"/>
              </a:ext>
            </a:extLst>
          </p:cNvPr>
          <p:cNvSpPr>
            <a:spLocks noGrp="1"/>
          </p:cNvSpPr>
          <p:nvPr>
            <p:ph idx="1"/>
          </p:nvPr>
        </p:nvSpPr>
        <p:spPr/>
        <p:txBody>
          <a:bodyPr>
            <a:normAutofit fontScale="77500" lnSpcReduction="20000"/>
          </a:bodyPr>
          <a:lstStyle/>
          <a:p>
            <a:r>
              <a:rPr lang="en-GB" dirty="0"/>
              <a:t>The mbed library makes extensive use of object-oriented programming concepts including classes and objects</a:t>
            </a:r>
          </a:p>
          <a:p>
            <a:r>
              <a:rPr lang="en-GB" dirty="0"/>
              <a:t>When we have been using the DigitalOut or the AnalogIn, we have been creating an object instance from the class and then we have called methods from the object instance to do things.  For example:</a:t>
            </a:r>
          </a:p>
          <a:p>
            <a:pPr marL="0" indent="0">
              <a:buNone/>
            </a:pPr>
            <a:r>
              <a:rPr lang="en-GB" dirty="0">
                <a:latin typeface="Consolas" panose="020B0609020204030204" pitchFamily="49" charset="0"/>
                <a:cs typeface="Courier New" panose="02070309020205020404" pitchFamily="49" charset="0"/>
              </a:rPr>
              <a:t>DigitalOut greenLED(PD_12);</a:t>
            </a:r>
          </a:p>
          <a:p>
            <a:pPr marL="0" indent="0">
              <a:buNone/>
            </a:pPr>
            <a:r>
              <a:rPr lang="en-GB" dirty="0">
                <a:latin typeface="Consolas" panose="020B0609020204030204" pitchFamily="49" charset="0"/>
                <a:cs typeface="Courier New" panose="02070309020205020404" pitchFamily="49" charset="0"/>
              </a:rPr>
              <a:t>greenLED.write(1);</a:t>
            </a:r>
          </a:p>
          <a:p>
            <a:endParaRPr lang="en-GB" dirty="0"/>
          </a:p>
          <a:p>
            <a:r>
              <a:rPr lang="en-GB" dirty="0"/>
              <a:t>Notice that the greenLED object remembers its own pin number, so when we call the write method the greenLED object already knows which pin we are talking about</a:t>
            </a:r>
          </a:p>
          <a:p>
            <a:r>
              <a:rPr lang="en-GB" dirty="0"/>
              <a:t>The data related to the pin number of the object is </a:t>
            </a:r>
            <a:r>
              <a:rPr lang="en-GB" b="1" dirty="0"/>
              <a:t>encapsulated</a:t>
            </a:r>
            <a:r>
              <a:rPr lang="en-GB" dirty="0"/>
              <a:t> inside the object instance.  If we had 4 led objects each object would remember its own pin number.</a:t>
            </a:r>
          </a:p>
          <a:p>
            <a:r>
              <a:rPr lang="en-GB" dirty="0"/>
              <a:t>This separation of concerns means we do not have to keep multiple pieces of data in our head at the same time.</a:t>
            </a:r>
          </a:p>
        </p:txBody>
      </p:sp>
      <p:sp>
        <p:nvSpPr>
          <p:cNvPr id="4" name="TextBox 3">
            <a:extLst>
              <a:ext uri="{FF2B5EF4-FFF2-40B4-BE49-F238E27FC236}">
                <a16:creationId xmlns:a16="http://schemas.microsoft.com/office/drawing/2014/main" id="{DDD98BCC-E25C-4FE9-83B3-BE6604755074}"/>
              </a:ext>
            </a:extLst>
          </p:cNvPr>
          <p:cNvSpPr txBox="1"/>
          <p:nvPr/>
        </p:nvSpPr>
        <p:spPr>
          <a:xfrm>
            <a:off x="8844972" y="3131955"/>
            <a:ext cx="2508828" cy="1015663"/>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sz="2000" dirty="0"/>
              <a:t>DigitalOut is the class</a:t>
            </a:r>
          </a:p>
          <a:p>
            <a:r>
              <a:rPr lang="en-GB" sz="2000" dirty="0"/>
              <a:t>greenLED is the object</a:t>
            </a:r>
          </a:p>
          <a:p>
            <a:r>
              <a:rPr lang="en-GB" sz="2000" dirty="0"/>
              <a:t>write is the method</a:t>
            </a:r>
          </a:p>
        </p:txBody>
      </p:sp>
    </p:spTree>
    <p:extLst>
      <p:ext uri="{BB962C8B-B14F-4D97-AF65-F5344CB8AC3E}">
        <p14:creationId xmlns:p14="http://schemas.microsoft.com/office/powerpoint/2010/main" val="2293588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62546-2A34-4798-9213-F1E85873D37A}"/>
              </a:ext>
            </a:extLst>
          </p:cNvPr>
          <p:cNvSpPr>
            <a:spLocks noGrp="1"/>
          </p:cNvSpPr>
          <p:nvPr>
            <p:ph type="title"/>
          </p:nvPr>
        </p:nvSpPr>
        <p:spPr/>
        <p:txBody>
          <a:bodyPr/>
          <a:lstStyle/>
          <a:p>
            <a:r>
              <a:rPr lang="en-GB" dirty="0"/>
              <a:t>Creating our own custom classes</a:t>
            </a:r>
          </a:p>
        </p:txBody>
      </p:sp>
      <p:sp>
        <p:nvSpPr>
          <p:cNvPr id="3" name="Content Placeholder 2">
            <a:extLst>
              <a:ext uri="{FF2B5EF4-FFF2-40B4-BE49-F238E27FC236}">
                <a16:creationId xmlns:a16="http://schemas.microsoft.com/office/drawing/2014/main" id="{B9686A0C-2364-4BB8-BDDC-8F19367ABEC3}"/>
              </a:ext>
            </a:extLst>
          </p:cNvPr>
          <p:cNvSpPr>
            <a:spLocks noGrp="1"/>
          </p:cNvSpPr>
          <p:nvPr>
            <p:ph idx="1"/>
          </p:nvPr>
        </p:nvSpPr>
        <p:spPr/>
        <p:txBody>
          <a:bodyPr/>
          <a:lstStyle/>
          <a:p>
            <a:r>
              <a:rPr lang="en-GB" dirty="0"/>
              <a:t>Last week we were working with the TC74 temperature sensor</a:t>
            </a:r>
          </a:p>
          <a:p>
            <a:r>
              <a:rPr lang="en-GB" dirty="0"/>
              <a:t>Communication to the TC74 was via the I2C protocol</a:t>
            </a:r>
          </a:p>
          <a:p>
            <a:r>
              <a:rPr lang="en-GB" dirty="0"/>
              <a:t>In code we setup pins for SDA (data) and SCL (clock)</a:t>
            </a:r>
          </a:p>
          <a:p>
            <a:r>
              <a:rPr lang="en-GB" dirty="0"/>
              <a:t>When sending a packet of data to the TC74 sensor we needed the ‘sensorAddress’, which was a unique to the TC74 device</a:t>
            </a:r>
          </a:p>
          <a:p>
            <a:r>
              <a:rPr lang="en-GB" dirty="0"/>
              <a:t>The process was fairly straightforward, however today we are going to create our own TC74 class to see how classes can be used and the benefits that they provide especially when working with multiple objects</a:t>
            </a:r>
          </a:p>
        </p:txBody>
      </p:sp>
    </p:spTree>
    <p:extLst>
      <p:ext uri="{BB962C8B-B14F-4D97-AF65-F5344CB8AC3E}">
        <p14:creationId xmlns:p14="http://schemas.microsoft.com/office/powerpoint/2010/main" val="2748852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89B0B-225A-478B-9DBD-22F21BB46864}"/>
              </a:ext>
            </a:extLst>
          </p:cNvPr>
          <p:cNvSpPr>
            <a:spLocks noGrp="1"/>
          </p:cNvSpPr>
          <p:nvPr>
            <p:ph type="title"/>
          </p:nvPr>
        </p:nvSpPr>
        <p:spPr/>
        <p:txBody>
          <a:bodyPr/>
          <a:lstStyle/>
          <a:p>
            <a:r>
              <a:rPr lang="en-GB" dirty="0"/>
              <a:t>Create a new Project in PlatformIO</a:t>
            </a:r>
          </a:p>
        </p:txBody>
      </p:sp>
      <p:sp>
        <p:nvSpPr>
          <p:cNvPr id="3" name="Content Placeholder 2">
            <a:extLst>
              <a:ext uri="{FF2B5EF4-FFF2-40B4-BE49-F238E27FC236}">
                <a16:creationId xmlns:a16="http://schemas.microsoft.com/office/drawing/2014/main" id="{C3E6A4A0-E165-4E16-BEB5-90CD3D217B10}"/>
              </a:ext>
            </a:extLst>
          </p:cNvPr>
          <p:cNvSpPr>
            <a:spLocks noGrp="1"/>
          </p:cNvSpPr>
          <p:nvPr>
            <p:ph idx="1"/>
          </p:nvPr>
        </p:nvSpPr>
        <p:spPr/>
        <p:txBody>
          <a:bodyPr/>
          <a:lstStyle/>
          <a:p>
            <a:r>
              <a:rPr lang="en-GB" dirty="0"/>
              <a:t>Create a new Project in PlatformIO</a:t>
            </a:r>
          </a:p>
          <a:p>
            <a:r>
              <a:rPr lang="en-GB" dirty="0"/>
              <a:t>Take the TC74 code from last week as a starting point compile and check it still works as we designed it</a:t>
            </a:r>
          </a:p>
        </p:txBody>
      </p:sp>
    </p:spTree>
    <p:extLst>
      <p:ext uri="{BB962C8B-B14F-4D97-AF65-F5344CB8AC3E}">
        <p14:creationId xmlns:p14="http://schemas.microsoft.com/office/powerpoint/2010/main" val="3729021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8811A-DF83-4C3F-9436-6E577890145F}"/>
              </a:ext>
            </a:extLst>
          </p:cNvPr>
          <p:cNvSpPr>
            <a:spLocks noGrp="1"/>
          </p:cNvSpPr>
          <p:nvPr>
            <p:ph type="title"/>
          </p:nvPr>
        </p:nvSpPr>
        <p:spPr/>
        <p:txBody>
          <a:bodyPr/>
          <a:lstStyle/>
          <a:p>
            <a:r>
              <a:rPr lang="en-GB" dirty="0"/>
              <a:t>Creating a new files to store our custom class</a:t>
            </a:r>
          </a:p>
        </p:txBody>
      </p:sp>
      <p:sp>
        <p:nvSpPr>
          <p:cNvPr id="3" name="Content Placeholder 2">
            <a:extLst>
              <a:ext uri="{FF2B5EF4-FFF2-40B4-BE49-F238E27FC236}">
                <a16:creationId xmlns:a16="http://schemas.microsoft.com/office/drawing/2014/main" id="{87B90D69-3F58-4246-9F59-21D37D264040}"/>
              </a:ext>
            </a:extLst>
          </p:cNvPr>
          <p:cNvSpPr>
            <a:spLocks noGrp="1"/>
          </p:cNvSpPr>
          <p:nvPr>
            <p:ph idx="1"/>
          </p:nvPr>
        </p:nvSpPr>
        <p:spPr/>
        <p:txBody>
          <a:bodyPr/>
          <a:lstStyle/>
          <a:p>
            <a:r>
              <a:rPr lang="en-GB" dirty="0"/>
              <a:t>Inside of your project next to your main.cpp create two new files: “TC74.cpp” and “TC74.h”</a:t>
            </a:r>
          </a:p>
          <a:p>
            <a:r>
              <a:rPr lang="en-GB" dirty="0"/>
              <a:t>The header file (.h) usually contains the ‘class definition’</a:t>
            </a:r>
          </a:p>
          <a:p>
            <a:pPr lvl="1"/>
            <a:r>
              <a:rPr lang="en-GB" dirty="0"/>
              <a:t>A ‘class definition’ specifies what the class consists of – i.e. the attributes and the methods making up the class.</a:t>
            </a:r>
          </a:p>
          <a:p>
            <a:r>
              <a:rPr lang="en-GB" dirty="0"/>
              <a:t>The source file (.cpp) usually contains the ‘method definitions’</a:t>
            </a:r>
          </a:p>
          <a:p>
            <a:pPr lvl="1"/>
            <a:r>
              <a:rPr lang="en-GB" dirty="0"/>
              <a:t>Whereas the header file usually specifies just the method header (stub), the source file specifies the full method definition (including method body).</a:t>
            </a:r>
          </a:p>
        </p:txBody>
      </p:sp>
    </p:spTree>
    <p:extLst>
      <p:ext uri="{BB962C8B-B14F-4D97-AF65-F5344CB8AC3E}">
        <p14:creationId xmlns:p14="http://schemas.microsoft.com/office/powerpoint/2010/main" val="3428620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7822C-0167-4EBE-9F2E-1838C8CEAD81}"/>
              </a:ext>
            </a:extLst>
          </p:cNvPr>
          <p:cNvSpPr>
            <a:spLocks noGrp="1"/>
          </p:cNvSpPr>
          <p:nvPr>
            <p:ph type="title"/>
          </p:nvPr>
        </p:nvSpPr>
        <p:spPr/>
        <p:txBody>
          <a:bodyPr/>
          <a:lstStyle/>
          <a:p>
            <a:r>
              <a:rPr lang="en-GB" dirty="0"/>
              <a:t>TC74.h</a:t>
            </a:r>
          </a:p>
        </p:txBody>
      </p:sp>
      <p:sp>
        <p:nvSpPr>
          <p:cNvPr id="3" name="Content Placeholder 2">
            <a:extLst>
              <a:ext uri="{FF2B5EF4-FFF2-40B4-BE49-F238E27FC236}">
                <a16:creationId xmlns:a16="http://schemas.microsoft.com/office/drawing/2014/main" id="{5651EBD2-C456-4396-A714-DB3A986645E7}"/>
              </a:ext>
            </a:extLst>
          </p:cNvPr>
          <p:cNvSpPr>
            <a:spLocks noGrp="1"/>
          </p:cNvSpPr>
          <p:nvPr>
            <p:ph idx="1"/>
          </p:nvPr>
        </p:nvSpPr>
        <p:spPr>
          <a:xfrm>
            <a:off x="838200" y="1825624"/>
            <a:ext cx="10515600" cy="5032375"/>
          </a:xfrm>
        </p:spPr>
        <p:txBody>
          <a:bodyPr>
            <a:normAutofit fontScale="55000" lnSpcReduction="20000"/>
          </a:bodyPr>
          <a:lstStyle/>
          <a:p>
            <a:pPr marL="0" indent="0">
              <a:buNone/>
            </a:pPr>
            <a:endParaRPr lang="en-GB" dirty="0"/>
          </a:p>
          <a:p>
            <a:pPr marL="0" indent="0">
              <a:buNone/>
            </a:pPr>
            <a:r>
              <a:rPr lang="en-GB" dirty="0"/>
              <a:t>#include &lt;mbed.h&gt;</a:t>
            </a:r>
          </a:p>
          <a:p>
            <a:pPr marL="0" indent="0">
              <a:buNone/>
            </a:pPr>
            <a:endParaRPr lang="en-GB" dirty="0"/>
          </a:p>
          <a:p>
            <a:pPr marL="0" indent="0">
              <a:buNone/>
            </a:pPr>
            <a:r>
              <a:rPr lang="en-GB" dirty="0"/>
              <a:t>// Start of class definition for our TC74 class</a:t>
            </a:r>
          </a:p>
          <a:p>
            <a:pPr marL="0" indent="0">
              <a:buNone/>
            </a:pPr>
            <a:r>
              <a:rPr lang="en-GB" dirty="0"/>
              <a:t>class TC74 {</a:t>
            </a:r>
          </a:p>
          <a:p>
            <a:pPr marL="0" indent="0">
              <a:buNone/>
            </a:pPr>
            <a:endParaRPr lang="en-GB" dirty="0"/>
          </a:p>
          <a:p>
            <a:pPr marL="0" indent="0">
              <a:buNone/>
            </a:pPr>
            <a:r>
              <a:rPr lang="en-GB" dirty="0"/>
              <a:t>private: // attributes are usually private - hidden from outside this classes scope</a:t>
            </a:r>
          </a:p>
          <a:p>
            <a:pPr marL="0" indent="0">
              <a:buNone/>
            </a:pPr>
            <a:r>
              <a:rPr lang="en-GB" dirty="0"/>
              <a:t>    I2C myI2C; // object composition - a TC74 object contains an I2C object</a:t>
            </a:r>
          </a:p>
          <a:p>
            <a:pPr marL="0" indent="0">
              <a:buNone/>
            </a:pPr>
            <a:r>
              <a:rPr lang="en-GB" dirty="0"/>
              <a:t>    int mySensorAddress; // attribute</a:t>
            </a:r>
          </a:p>
          <a:p>
            <a:pPr marL="0" indent="0">
              <a:buNone/>
            </a:pPr>
            <a:r>
              <a:rPr lang="en-GB" dirty="0"/>
              <a:t>    char myData[1];</a:t>
            </a:r>
          </a:p>
          <a:p>
            <a:pPr marL="0" indent="0">
              <a:buNone/>
            </a:pPr>
            <a:endParaRPr lang="en-GB" dirty="0"/>
          </a:p>
          <a:p>
            <a:pPr marL="0" indent="0">
              <a:buNone/>
            </a:pPr>
            <a:r>
              <a:rPr lang="en-GB" dirty="0"/>
              <a:t>public: // methods are often public - so they can be used from outside this classes scope</a:t>
            </a:r>
          </a:p>
          <a:p>
            <a:pPr marL="0" indent="0">
              <a:buNone/>
            </a:pPr>
            <a:r>
              <a:rPr lang="en-GB" dirty="0"/>
              <a:t>    TC74(PinName sda, PinName scl, int sensorAddress); // constructor</a:t>
            </a:r>
          </a:p>
          <a:p>
            <a:pPr marL="0" indent="0">
              <a:buNone/>
            </a:pPr>
            <a:r>
              <a:rPr lang="en-GB" dirty="0"/>
              <a:t>    char* readTemp(); // method declaration</a:t>
            </a:r>
          </a:p>
          <a:p>
            <a:pPr marL="0" indent="0">
              <a:buNone/>
            </a:pPr>
            <a:endParaRPr lang="en-GB" dirty="0"/>
          </a:p>
          <a:p>
            <a:pPr marL="0" indent="0">
              <a:buNone/>
            </a:pPr>
            <a:r>
              <a:rPr lang="en-GB" dirty="0"/>
              <a:t>};</a:t>
            </a:r>
          </a:p>
          <a:p>
            <a:pPr marL="0" indent="0">
              <a:buNone/>
            </a:pPr>
            <a:endParaRPr lang="en-GB" dirty="0"/>
          </a:p>
        </p:txBody>
      </p:sp>
      <p:sp>
        <p:nvSpPr>
          <p:cNvPr id="4" name="TextBox 3">
            <a:extLst>
              <a:ext uri="{FF2B5EF4-FFF2-40B4-BE49-F238E27FC236}">
                <a16:creationId xmlns:a16="http://schemas.microsoft.com/office/drawing/2014/main" id="{A854F8F2-BD1E-4465-89A7-752992C19B10}"/>
              </a:ext>
            </a:extLst>
          </p:cNvPr>
          <p:cNvSpPr txBox="1"/>
          <p:nvPr/>
        </p:nvSpPr>
        <p:spPr>
          <a:xfrm>
            <a:off x="7902535" y="3761472"/>
            <a:ext cx="3451266"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Composition is a class relationship.</a:t>
            </a:r>
          </a:p>
        </p:txBody>
      </p:sp>
      <p:cxnSp>
        <p:nvCxnSpPr>
          <p:cNvPr id="6" name="Straight Arrow Connector 5">
            <a:extLst>
              <a:ext uri="{FF2B5EF4-FFF2-40B4-BE49-F238E27FC236}">
                <a16:creationId xmlns:a16="http://schemas.microsoft.com/office/drawing/2014/main" id="{CF4C44C4-5DE1-4A51-92E8-A098B2B49758}"/>
              </a:ext>
            </a:extLst>
          </p:cNvPr>
          <p:cNvCxnSpPr>
            <a:cxnSpLocks/>
            <a:stCxn id="4" idx="1"/>
          </p:cNvCxnSpPr>
          <p:nvPr/>
        </p:nvCxnSpPr>
        <p:spPr>
          <a:xfrm flipH="1">
            <a:off x="6779029" y="3946138"/>
            <a:ext cx="112350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4EA52D6B-12C5-4D93-B86E-2878BD326364}"/>
              </a:ext>
            </a:extLst>
          </p:cNvPr>
          <p:cNvSpPr txBox="1"/>
          <p:nvPr/>
        </p:nvSpPr>
        <p:spPr>
          <a:xfrm>
            <a:off x="7960242" y="4341811"/>
            <a:ext cx="3393559" cy="203132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When an object is created from a class a set of attributes are created as well to store all of the data for that object.</a:t>
            </a:r>
          </a:p>
          <a:p>
            <a:r>
              <a:rPr lang="en-GB" dirty="0"/>
              <a:t>Creating 2 objects means there will be 2 sets of attributes created which are separate to each other.</a:t>
            </a:r>
          </a:p>
        </p:txBody>
      </p:sp>
      <p:sp>
        <p:nvSpPr>
          <p:cNvPr id="9" name="TextBox 8">
            <a:extLst>
              <a:ext uri="{FF2B5EF4-FFF2-40B4-BE49-F238E27FC236}">
                <a16:creationId xmlns:a16="http://schemas.microsoft.com/office/drawing/2014/main" id="{DAABC058-555E-420C-81EE-A8E4EB99CA20}"/>
              </a:ext>
            </a:extLst>
          </p:cNvPr>
          <p:cNvSpPr txBox="1"/>
          <p:nvPr/>
        </p:nvSpPr>
        <p:spPr>
          <a:xfrm>
            <a:off x="5545030" y="2584838"/>
            <a:ext cx="5808770" cy="646331"/>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A class definition is usually contained in a header file in C++.</a:t>
            </a:r>
          </a:p>
          <a:p>
            <a:r>
              <a:rPr lang="en-GB" dirty="0"/>
              <a:t>The class definition is like a blueprint for creating objects.</a:t>
            </a:r>
          </a:p>
        </p:txBody>
      </p:sp>
      <p:cxnSp>
        <p:nvCxnSpPr>
          <p:cNvPr id="11" name="Straight Arrow Connector 10">
            <a:extLst>
              <a:ext uri="{FF2B5EF4-FFF2-40B4-BE49-F238E27FC236}">
                <a16:creationId xmlns:a16="http://schemas.microsoft.com/office/drawing/2014/main" id="{FD964501-0424-423D-B34B-8C076D026D66}"/>
              </a:ext>
            </a:extLst>
          </p:cNvPr>
          <p:cNvCxnSpPr>
            <a:cxnSpLocks/>
            <a:stCxn id="9" idx="1"/>
          </p:cNvCxnSpPr>
          <p:nvPr/>
        </p:nvCxnSpPr>
        <p:spPr>
          <a:xfrm flipH="1">
            <a:off x="4114800" y="2908004"/>
            <a:ext cx="1430230" cy="10101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1F33BB01-1D31-40C1-B328-4543D20FCCC0}"/>
              </a:ext>
            </a:extLst>
          </p:cNvPr>
          <p:cNvCxnSpPr>
            <a:cxnSpLocks/>
          </p:cNvCxnSpPr>
          <p:nvPr/>
        </p:nvCxnSpPr>
        <p:spPr>
          <a:xfrm flipH="1" flipV="1">
            <a:off x="5146158" y="4550736"/>
            <a:ext cx="2814084" cy="1010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09590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3F036-A7A9-4639-908C-0BA58B5941D1}"/>
              </a:ext>
            </a:extLst>
          </p:cNvPr>
          <p:cNvSpPr>
            <a:spLocks noGrp="1"/>
          </p:cNvSpPr>
          <p:nvPr>
            <p:ph type="title"/>
          </p:nvPr>
        </p:nvSpPr>
        <p:spPr/>
        <p:txBody>
          <a:bodyPr/>
          <a:lstStyle/>
          <a:p>
            <a:r>
              <a:rPr lang="en-GB" dirty="0"/>
              <a:t>TC74.cpp</a:t>
            </a:r>
          </a:p>
        </p:txBody>
      </p:sp>
      <p:sp>
        <p:nvSpPr>
          <p:cNvPr id="3" name="Content Placeholder 2">
            <a:extLst>
              <a:ext uri="{FF2B5EF4-FFF2-40B4-BE49-F238E27FC236}">
                <a16:creationId xmlns:a16="http://schemas.microsoft.com/office/drawing/2014/main" id="{FF49DE31-DE80-44F8-9858-985C843C6EEA}"/>
              </a:ext>
            </a:extLst>
          </p:cNvPr>
          <p:cNvSpPr>
            <a:spLocks noGrp="1"/>
          </p:cNvSpPr>
          <p:nvPr>
            <p:ph idx="1"/>
          </p:nvPr>
        </p:nvSpPr>
        <p:spPr>
          <a:xfrm>
            <a:off x="838200" y="1825624"/>
            <a:ext cx="10515600" cy="5032375"/>
          </a:xfrm>
        </p:spPr>
        <p:txBody>
          <a:bodyPr>
            <a:normAutofit fontScale="55000" lnSpcReduction="20000"/>
          </a:bodyPr>
          <a:lstStyle/>
          <a:p>
            <a:pPr marL="0" indent="0">
              <a:buNone/>
            </a:pPr>
            <a:r>
              <a:rPr lang="en-GB" dirty="0"/>
              <a:t>#include "TC74.h"</a:t>
            </a:r>
          </a:p>
          <a:p>
            <a:pPr marL="0" indent="0">
              <a:buNone/>
            </a:pPr>
            <a:endParaRPr lang="en-GB" dirty="0"/>
          </a:p>
          <a:p>
            <a:pPr marL="0" indent="0">
              <a:buNone/>
            </a:pPr>
            <a:r>
              <a:rPr lang="en-GB" dirty="0"/>
              <a:t>// constructor definition</a:t>
            </a:r>
          </a:p>
          <a:p>
            <a:pPr marL="0" indent="0">
              <a:buNone/>
            </a:pPr>
            <a:r>
              <a:rPr lang="en-GB" dirty="0"/>
              <a:t>TC74::TC74(PinName sda, PinName scl, int sensorAddress) :</a:t>
            </a:r>
          </a:p>
          <a:p>
            <a:pPr marL="0" indent="0">
              <a:buNone/>
            </a:pPr>
            <a:r>
              <a:rPr lang="en-GB" dirty="0"/>
              <a:t>    myI2C(sda, scl),</a:t>
            </a:r>
          </a:p>
          <a:p>
            <a:pPr marL="0" indent="0">
              <a:buNone/>
            </a:pPr>
            <a:r>
              <a:rPr lang="en-GB" dirty="0"/>
              <a:t>    mySensorAddress(sensorAddress) {</a:t>
            </a:r>
          </a:p>
          <a:p>
            <a:pPr marL="0" indent="0">
              <a:buNone/>
            </a:pPr>
            <a:r>
              <a:rPr lang="en-GB" dirty="0"/>
              <a:t>    </a:t>
            </a:r>
          </a:p>
          <a:p>
            <a:pPr marL="0" indent="0">
              <a:buNone/>
            </a:pPr>
            <a:r>
              <a:rPr lang="en-GB" dirty="0"/>
              <a:t>}</a:t>
            </a:r>
          </a:p>
          <a:p>
            <a:pPr marL="0" indent="0">
              <a:buNone/>
            </a:pPr>
            <a:endParaRPr lang="en-GB" dirty="0"/>
          </a:p>
          <a:p>
            <a:pPr marL="0" indent="0">
              <a:buNone/>
            </a:pPr>
            <a:r>
              <a:rPr lang="en-GB" dirty="0"/>
              <a:t>// method definition</a:t>
            </a:r>
          </a:p>
          <a:p>
            <a:pPr marL="0" indent="0">
              <a:buNone/>
            </a:pPr>
            <a:r>
              <a:rPr lang="en-GB" dirty="0"/>
              <a:t>char* TC74::readTemp() {</a:t>
            </a:r>
          </a:p>
          <a:p>
            <a:pPr marL="0" indent="0">
              <a:buNone/>
            </a:pPr>
            <a:r>
              <a:rPr lang="en-GB" dirty="0"/>
              <a:t>    char cmd[1];</a:t>
            </a:r>
          </a:p>
          <a:p>
            <a:pPr marL="0" indent="0">
              <a:buNone/>
            </a:pPr>
            <a:r>
              <a:rPr lang="en-GB" dirty="0"/>
              <a:t>    cmd[0] = 0x00; // Command to READ (page 8 of the TC74 datasheet)</a:t>
            </a:r>
          </a:p>
          <a:p>
            <a:pPr marL="0" indent="0">
              <a:buNone/>
            </a:pPr>
            <a:r>
              <a:rPr lang="en-GB" dirty="0"/>
              <a:t>    myI2C.write(mySensorAddress, cmd, 1); // Send command to read</a:t>
            </a:r>
          </a:p>
          <a:p>
            <a:pPr marL="0" indent="0">
              <a:buNone/>
            </a:pPr>
            <a:r>
              <a:rPr lang="en-GB" dirty="0"/>
              <a:t>    myI2C.read(mySensorAddress, myData, 1); // Read the data from the device</a:t>
            </a:r>
          </a:p>
          <a:p>
            <a:pPr marL="0" indent="0">
              <a:buNone/>
            </a:pPr>
            <a:r>
              <a:rPr lang="en-GB" dirty="0"/>
              <a:t>    return myData;</a:t>
            </a:r>
          </a:p>
          <a:p>
            <a:pPr marL="0" indent="0">
              <a:buNone/>
            </a:pPr>
            <a:r>
              <a:rPr lang="en-GB" dirty="0"/>
              <a:t>}</a:t>
            </a:r>
          </a:p>
          <a:p>
            <a:pPr marL="0" indent="0">
              <a:buNone/>
            </a:pPr>
            <a:endParaRPr lang="en-GB" dirty="0"/>
          </a:p>
          <a:p>
            <a:pPr marL="0" indent="0">
              <a:buNone/>
            </a:pPr>
            <a:endParaRPr lang="en-GB" dirty="0"/>
          </a:p>
        </p:txBody>
      </p:sp>
      <p:sp>
        <p:nvSpPr>
          <p:cNvPr id="4" name="TextBox 3">
            <a:extLst>
              <a:ext uri="{FF2B5EF4-FFF2-40B4-BE49-F238E27FC236}">
                <a16:creationId xmlns:a16="http://schemas.microsoft.com/office/drawing/2014/main" id="{2571FAF7-CA53-44D3-B11D-4D1FE62B4CEB}"/>
              </a:ext>
            </a:extLst>
          </p:cNvPr>
          <p:cNvSpPr txBox="1"/>
          <p:nvPr/>
        </p:nvSpPr>
        <p:spPr>
          <a:xfrm>
            <a:off x="5932967" y="2091441"/>
            <a:ext cx="5420833"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The constructor is a special method which is called only when an object is created (instantiated).</a:t>
            </a:r>
          </a:p>
          <a:p>
            <a:r>
              <a:rPr lang="en-GB" dirty="0"/>
              <a:t>In this constructor we have 3 parameters and an initialiser list.</a:t>
            </a:r>
          </a:p>
          <a:p>
            <a:r>
              <a:rPr lang="en-GB" dirty="0"/>
              <a:t>The initialiser list gives initial values to the attributes when the object is created.</a:t>
            </a:r>
          </a:p>
          <a:p>
            <a:r>
              <a:rPr lang="en-GB" dirty="0"/>
              <a:t>It is often the job of the constructor to give initial values to attributes so that there are no ‘rubbish’ values.</a:t>
            </a:r>
          </a:p>
        </p:txBody>
      </p:sp>
      <p:cxnSp>
        <p:nvCxnSpPr>
          <p:cNvPr id="6" name="Straight Arrow Connector 5">
            <a:extLst>
              <a:ext uri="{FF2B5EF4-FFF2-40B4-BE49-F238E27FC236}">
                <a16:creationId xmlns:a16="http://schemas.microsoft.com/office/drawing/2014/main" id="{CBB41BC9-3A8D-4DDC-BF97-4452ED526AFD}"/>
              </a:ext>
            </a:extLst>
          </p:cNvPr>
          <p:cNvCxnSpPr>
            <a:cxnSpLocks/>
            <a:stCxn id="4" idx="1"/>
          </p:cNvCxnSpPr>
          <p:nvPr/>
        </p:nvCxnSpPr>
        <p:spPr>
          <a:xfrm flipH="1" flipV="1">
            <a:off x="4242391" y="3125972"/>
            <a:ext cx="1690576" cy="11963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09876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878E5-AA04-418E-8B03-7F97056D8C9F}"/>
              </a:ext>
            </a:extLst>
          </p:cNvPr>
          <p:cNvSpPr>
            <a:spLocks noGrp="1"/>
          </p:cNvSpPr>
          <p:nvPr>
            <p:ph type="title"/>
          </p:nvPr>
        </p:nvSpPr>
        <p:spPr/>
        <p:txBody>
          <a:bodyPr/>
          <a:lstStyle/>
          <a:p>
            <a:r>
              <a:rPr lang="en-GB" dirty="0"/>
              <a:t>Activity 1 – main.cpp</a:t>
            </a:r>
          </a:p>
        </p:txBody>
      </p:sp>
      <p:sp>
        <p:nvSpPr>
          <p:cNvPr id="3" name="Content Placeholder 2">
            <a:extLst>
              <a:ext uri="{FF2B5EF4-FFF2-40B4-BE49-F238E27FC236}">
                <a16:creationId xmlns:a16="http://schemas.microsoft.com/office/drawing/2014/main" id="{360E837E-1358-4A28-9D61-8C350D7670CF}"/>
              </a:ext>
            </a:extLst>
          </p:cNvPr>
          <p:cNvSpPr>
            <a:spLocks noGrp="1"/>
          </p:cNvSpPr>
          <p:nvPr>
            <p:ph idx="1"/>
          </p:nvPr>
        </p:nvSpPr>
        <p:spPr/>
        <p:txBody>
          <a:bodyPr>
            <a:normAutofit fontScale="85000" lnSpcReduction="20000"/>
          </a:bodyPr>
          <a:lstStyle/>
          <a:p>
            <a:pPr marL="0" indent="0">
              <a:buNone/>
            </a:pPr>
            <a:r>
              <a:rPr lang="en-GB" dirty="0"/>
              <a:t>Now, use your newly created class in your main.cpp:</a:t>
            </a:r>
          </a:p>
          <a:p>
            <a:endParaRPr lang="en-GB" dirty="0"/>
          </a:p>
          <a:p>
            <a:r>
              <a:rPr lang="en-GB" dirty="0"/>
              <a:t>Include "TC74.h" at the top so that the class type is declared before you try to use it</a:t>
            </a:r>
          </a:p>
          <a:p>
            <a:r>
              <a:rPr lang="en-GB" dirty="0"/>
              <a:t>Create an object of the TC74 type</a:t>
            </a:r>
          </a:p>
          <a:p>
            <a:pPr lvl="1"/>
            <a:r>
              <a:rPr lang="en-GB" dirty="0"/>
              <a:t>Note that when you do this you will be calling the constructor which you declared and defined in your TC74.h and TC74.cpp files.</a:t>
            </a:r>
          </a:p>
          <a:p>
            <a:pPr lvl="1"/>
            <a:r>
              <a:rPr lang="en-GB" dirty="0"/>
              <a:t>What arguments is the constructor expecting that you pass to it?</a:t>
            </a:r>
          </a:p>
          <a:p>
            <a:pPr lvl="1"/>
            <a:endParaRPr lang="en-GB" dirty="0"/>
          </a:p>
          <a:p>
            <a:r>
              <a:rPr lang="en-GB" dirty="0"/>
              <a:t>Using your object instance, call the readTemp() method to get back the temperature data</a:t>
            </a:r>
          </a:p>
          <a:p>
            <a:endParaRPr lang="en-GB" dirty="0"/>
          </a:p>
          <a:p>
            <a:r>
              <a:rPr lang="en-GB" dirty="0"/>
              <a:t>Finally, print out the temperature data you received to the serial monitor</a:t>
            </a:r>
          </a:p>
        </p:txBody>
      </p:sp>
    </p:spTree>
    <p:extLst>
      <p:ext uri="{BB962C8B-B14F-4D97-AF65-F5344CB8AC3E}">
        <p14:creationId xmlns:p14="http://schemas.microsoft.com/office/powerpoint/2010/main" val="582535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8D98-4072-482B-8780-593FB60C2E49}"/>
              </a:ext>
            </a:extLst>
          </p:cNvPr>
          <p:cNvSpPr>
            <a:spLocks noGrp="1"/>
          </p:cNvSpPr>
          <p:nvPr>
            <p:ph type="title"/>
          </p:nvPr>
        </p:nvSpPr>
        <p:spPr/>
        <p:txBody>
          <a:bodyPr>
            <a:normAutofit/>
          </a:bodyPr>
          <a:lstStyle/>
          <a:p>
            <a:r>
              <a:rPr lang="en-GB" sz="3600" dirty="0"/>
              <a:t>Activity 2 – Multiple TC74 sensors, multiple objects</a:t>
            </a:r>
          </a:p>
        </p:txBody>
      </p:sp>
      <p:sp>
        <p:nvSpPr>
          <p:cNvPr id="3" name="Content Placeholder 2">
            <a:extLst>
              <a:ext uri="{FF2B5EF4-FFF2-40B4-BE49-F238E27FC236}">
                <a16:creationId xmlns:a16="http://schemas.microsoft.com/office/drawing/2014/main" id="{3A4C6E59-0895-426B-8A39-67E79A05F513}"/>
              </a:ext>
            </a:extLst>
          </p:cNvPr>
          <p:cNvSpPr>
            <a:spLocks noGrp="1"/>
          </p:cNvSpPr>
          <p:nvPr>
            <p:ph idx="1"/>
          </p:nvPr>
        </p:nvSpPr>
        <p:spPr/>
        <p:txBody>
          <a:bodyPr>
            <a:normAutofit fontScale="92500" lnSpcReduction="20000"/>
          </a:bodyPr>
          <a:lstStyle/>
          <a:p>
            <a:r>
              <a:rPr lang="en-GB" dirty="0"/>
              <a:t>Now we have added 2 extra files and more code to do the same thing we did before, you maybe thinking “why add all this extra complexity?”</a:t>
            </a:r>
          </a:p>
          <a:p>
            <a:r>
              <a:rPr lang="en-GB" dirty="0"/>
              <a:t>As mentioned earlier, the real benefits of object-oriented programming are when programs start to get a bit larger</a:t>
            </a:r>
          </a:p>
          <a:p>
            <a:endParaRPr lang="en-GB" dirty="0"/>
          </a:p>
          <a:p>
            <a:r>
              <a:rPr lang="en-GB" dirty="0"/>
              <a:t>Instead of just a single TC74 sensor let’s try 3, all on the same bus!</a:t>
            </a:r>
          </a:p>
          <a:p>
            <a:r>
              <a:rPr lang="en-GB" dirty="0"/>
              <a:t>The I2C protocol allows for multiple I2C devices all to be connected to the same bus at the same time – provided they all have a unique address, of course!</a:t>
            </a:r>
          </a:p>
          <a:p>
            <a:r>
              <a:rPr lang="en-GB" dirty="0"/>
              <a:t>Wire up two more TC74 sensors all on the same I2C bus.</a:t>
            </a:r>
          </a:p>
          <a:p>
            <a:r>
              <a:rPr lang="en-GB" dirty="0"/>
              <a:t>Now modify your main.cpp to create 3 objects and take 3 temperature readings</a:t>
            </a:r>
          </a:p>
        </p:txBody>
      </p:sp>
    </p:spTree>
    <p:extLst>
      <p:ext uri="{BB962C8B-B14F-4D97-AF65-F5344CB8AC3E}">
        <p14:creationId xmlns:p14="http://schemas.microsoft.com/office/powerpoint/2010/main" val="579166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891D-1498-451B-B0B3-9629A90757D1}"/>
              </a:ext>
            </a:extLst>
          </p:cNvPr>
          <p:cNvSpPr>
            <a:spLocks noGrp="1"/>
          </p:cNvSpPr>
          <p:nvPr>
            <p:ph type="title"/>
          </p:nvPr>
        </p:nvSpPr>
        <p:spPr/>
        <p:txBody>
          <a:bodyPr/>
          <a:lstStyle/>
          <a:p>
            <a:r>
              <a:rPr lang="en-GB" dirty="0"/>
              <a:t>Benefits of OOP</a:t>
            </a:r>
          </a:p>
        </p:txBody>
      </p:sp>
      <p:sp>
        <p:nvSpPr>
          <p:cNvPr id="3" name="Content Placeholder 2">
            <a:extLst>
              <a:ext uri="{FF2B5EF4-FFF2-40B4-BE49-F238E27FC236}">
                <a16:creationId xmlns:a16="http://schemas.microsoft.com/office/drawing/2014/main" id="{3C628027-F8A2-4C13-806D-BDB5304890EE}"/>
              </a:ext>
            </a:extLst>
          </p:cNvPr>
          <p:cNvSpPr>
            <a:spLocks noGrp="1"/>
          </p:cNvSpPr>
          <p:nvPr>
            <p:ph idx="1"/>
          </p:nvPr>
        </p:nvSpPr>
        <p:spPr/>
        <p:txBody>
          <a:bodyPr>
            <a:normAutofit fontScale="92500" lnSpcReduction="20000"/>
          </a:bodyPr>
          <a:lstStyle/>
          <a:p>
            <a:r>
              <a:rPr lang="en-GB" dirty="0"/>
              <a:t>Now you have completed Activity 2 hopefully you should start to be seeing the real benefits of object-oriented programming</a:t>
            </a:r>
          </a:p>
          <a:p>
            <a:r>
              <a:rPr lang="en-GB" dirty="0"/>
              <a:t>We did not have to copy and paste huge blocks of code – usually a sign of poor class design</a:t>
            </a:r>
          </a:p>
          <a:p>
            <a:r>
              <a:rPr lang="en-GB" dirty="0"/>
              <a:t>Adding new temperature sensors was really easy</a:t>
            </a:r>
          </a:p>
          <a:p>
            <a:r>
              <a:rPr lang="en-GB" dirty="0"/>
              <a:t>main.cpp is very easy to read, very high level language</a:t>
            </a:r>
          </a:p>
          <a:p>
            <a:r>
              <a:rPr lang="en-GB" dirty="0"/>
              <a:t>Imagine that we needed to modify how temperatures are read from the sensor, all of our changes would be in a single class (ideally) – this is very good from a code maintenance perspective</a:t>
            </a:r>
          </a:p>
          <a:p>
            <a:r>
              <a:rPr lang="en-GB" dirty="0"/>
              <a:t>One of the biggest advantages, however, is seeing that now our code is becoming more modular, it would be fairly straightforward to take our TC74 class and reuse it in multiple projects – just like we have been doing with the mbed library!</a:t>
            </a:r>
          </a:p>
        </p:txBody>
      </p:sp>
    </p:spTree>
    <p:extLst>
      <p:ext uri="{BB962C8B-B14F-4D97-AF65-F5344CB8AC3E}">
        <p14:creationId xmlns:p14="http://schemas.microsoft.com/office/powerpoint/2010/main" val="3328266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F0419-F600-403D-BAD6-B52A05290B91}"/>
              </a:ext>
            </a:extLst>
          </p:cNvPr>
          <p:cNvSpPr>
            <a:spLocks noGrp="1"/>
          </p:cNvSpPr>
          <p:nvPr>
            <p:ph type="title"/>
          </p:nvPr>
        </p:nvSpPr>
        <p:spPr/>
        <p:txBody>
          <a:bodyPr/>
          <a:lstStyle/>
          <a:p>
            <a:r>
              <a:rPr lang="en-GB" dirty="0"/>
              <a:t>Activity 3 – UML Class Diagram</a:t>
            </a:r>
          </a:p>
        </p:txBody>
      </p:sp>
      <p:sp>
        <p:nvSpPr>
          <p:cNvPr id="3" name="Content Placeholder 2">
            <a:extLst>
              <a:ext uri="{FF2B5EF4-FFF2-40B4-BE49-F238E27FC236}">
                <a16:creationId xmlns:a16="http://schemas.microsoft.com/office/drawing/2014/main" id="{19D4AE74-7653-4323-9AF4-690EBB599EAE}"/>
              </a:ext>
            </a:extLst>
          </p:cNvPr>
          <p:cNvSpPr>
            <a:spLocks noGrp="1"/>
          </p:cNvSpPr>
          <p:nvPr>
            <p:ph idx="1"/>
          </p:nvPr>
        </p:nvSpPr>
        <p:spPr/>
        <p:txBody>
          <a:bodyPr>
            <a:normAutofit fontScale="85000" lnSpcReduction="20000"/>
          </a:bodyPr>
          <a:lstStyle/>
          <a:p>
            <a:r>
              <a:rPr lang="en-GB" dirty="0"/>
              <a:t>In UMLStudio draw a UML Class Diagram to accurately represent your TC74 class</a:t>
            </a:r>
          </a:p>
          <a:p>
            <a:r>
              <a:rPr lang="en-GB" dirty="0"/>
              <a:t>Consider the composition relationship between the TC74 class and the I2C class, how is it represented in UML?</a:t>
            </a:r>
          </a:p>
          <a:p>
            <a:endParaRPr lang="en-GB" dirty="0"/>
          </a:p>
          <a:p>
            <a:r>
              <a:rPr lang="en-GB" dirty="0"/>
              <a:t>One of the most difficult parts of object-oriented programming is object-oriented design</a:t>
            </a:r>
          </a:p>
          <a:p>
            <a:r>
              <a:rPr lang="en-GB" dirty="0"/>
              <a:t>There are many books, design principles and design patterns published on the topic</a:t>
            </a:r>
          </a:p>
          <a:p>
            <a:r>
              <a:rPr lang="en-GB" dirty="0"/>
              <a:t>They typically refer to class relationships, however just coming up with good classes and well thought out attributes and data structures can also be very challenging</a:t>
            </a:r>
          </a:p>
          <a:p>
            <a:r>
              <a:rPr lang="en-GB" dirty="0"/>
              <a:t>One approach to finding classes is:  Abbott textual analysis</a:t>
            </a:r>
          </a:p>
        </p:txBody>
      </p:sp>
    </p:spTree>
    <p:extLst>
      <p:ext uri="{BB962C8B-B14F-4D97-AF65-F5344CB8AC3E}">
        <p14:creationId xmlns:p14="http://schemas.microsoft.com/office/powerpoint/2010/main" val="439377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2418B-5FD3-43D8-A470-6A1773DB3E06}"/>
              </a:ext>
            </a:extLst>
          </p:cNvPr>
          <p:cNvSpPr>
            <a:spLocks noGrp="1"/>
          </p:cNvSpPr>
          <p:nvPr>
            <p:ph type="title"/>
          </p:nvPr>
        </p:nvSpPr>
        <p:spPr/>
        <p:txBody>
          <a:bodyPr/>
          <a:lstStyle/>
          <a:p>
            <a:r>
              <a:rPr lang="en-GB" dirty="0"/>
              <a:t>Quadrature Encoder</a:t>
            </a:r>
          </a:p>
        </p:txBody>
      </p:sp>
      <p:sp>
        <p:nvSpPr>
          <p:cNvPr id="3" name="Content Placeholder 2">
            <a:extLst>
              <a:ext uri="{FF2B5EF4-FFF2-40B4-BE49-F238E27FC236}">
                <a16:creationId xmlns:a16="http://schemas.microsoft.com/office/drawing/2014/main" id="{D504EAEC-D1C0-4E9F-B57F-709AC45CE448}"/>
              </a:ext>
            </a:extLst>
          </p:cNvPr>
          <p:cNvSpPr>
            <a:spLocks noGrp="1"/>
          </p:cNvSpPr>
          <p:nvPr>
            <p:ph idx="1"/>
          </p:nvPr>
        </p:nvSpPr>
        <p:spPr/>
        <p:txBody>
          <a:bodyPr/>
          <a:lstStyle/>
          <a:p>
            <a:r>
              <a:rPr lang="en-GB" dirty="0"/>
              <a:t>A Quadrature Encoder (QED)</a:t>
            </a:r>
          </a:p>
          <a:p>
            <a:r>
              <a:rPr lang="en-GB" dirty="0"/>
              <a:t>This is a hardware device that generates pulses on two channels which are 90 degrees out of phase with each other in order to count clockwise or anticlockwise rotation.</a:t>
            </a:r>
          </a:p>
          <a:p>
            <a:r>
              <a:rPr lang="en-GB" dirty="0"/>
              <a:t>It also contains a button click by pressing the thumbwheel in.</a:t>
            </a:r>
          </a:p>
          <a:p>
            <a:endParaRPr lang="en-GB" dirty="0"/>
          </a:p>
        </p:txBody>
      </p:sp>
      <p:pic>
        <p:nvPicPr>
          <p:cNvPr id="4" name="Picture 2" descr="Related image">
            <a:extLst>
              <a:ext uri="{FF2B5EF4-FFF2-40B4-BE49-F238E27FC236}">
                <a16:creationId xmlns:a16="http://schemas.microsoft.com/office/drawing/2014/main" id="{DFF7F274-4E5D-40B5-B1D1-F64740085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2000" y="0"/>
            <a:ext cx="2520000" cy="25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133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487E8-5606-4CA0-9B75-05E8CA630720}"/>
              </a:ext>
            </a:extLst>
          </p:cNvPr>
          <p:cNvSpPr>
            <a:spLocks noGrp="1"/>
          </p:cNvSpPr>
          <p:nvPr>
            <p:ph type="title"/>
          </p:nvPr>
        </p:nvSpPr>
        <p:spPr/>
        <p:txBody>
          <a:bodyPr/>
          <a:lstStyle/>
          <a:p>
            <a:r>
              <a:rPr lang="en-GB" dirty="0"/>
              <a:t>Activity 4 – On your own</a:t>
            </a:r>
          </a:p>
        </p:txBody>
      </p:sp>
      <p:pic>
        <p:nvPicPr>
          <p:cNvPr id="1026" name="Picture 2" descr="Related image">
            <a:extLst>
              <a:ext uri="{FF2B5EF4-FFF2-40B4-BE49-F238E27FC236}">
                <a16:creationId xmlns:a16="http://schemas.microsoft.com/office/drawing/2014/main" id="{FDBF6364-4680-4685-8306-18A344997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2000" y="0"/>
            <a:ext cx="2520000" cy="25200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6BA1AB8C-F13C-4F20-8159-0E6466FF37D5}"/>
              </a:ext>
            </a:extLst>
          </p:cNvPr>
          <p:cNvSpPr>
            <a:spLocks noGrp="1"/>
          </p:cNvSpPr>
          <p:nvPr>
            <p:ph idx="1"/>
          </p:nvPr>
        </p:nvSpPr>
        <p:spPr/>
        <p:txBody>
          <a:bodyPr>
            <a:normAutofit fontScale="92500" lnSpcReduction="10000"/>
          </a:bodyPr>
          <a:lstStyle/>
          <a:p>
            <a:r>
              <a:rPr lang="en-GB" dirty="0"/>
              <a:t>We have some Quadrature Encoders (QED) in the lab.</a:t>
            </a:r>
          </a:p>
          <a:p>
            <a:r>
              <a:rPr lang="en-GB" dirty="0"/>
              <a:t>As a final challenge to test yourself, see if you can design your own class for it.</a:t>
            </a:r>
          </a:p>
          <a:p>
            <a:r>
              <a:rPr lang="en-GB" dirty="0"/>
              <a:t>When you are designing the class, do not just think about what the object should be able to do (methods), also consider what data/state the object needs to store (attributes).</a:t>
            </a:r>
          </a:p>
          <a:p>
            <a:endParaRPr lang="en-GB" dirty="0"/>
          </a:p>
          <a:p>
            <a:r>
              <a:rPr lang="en-GB" dirty="0"/>
              <a:t>And finally, if you are very keen you could try using it as an input device for the Nokia 5510 displays that we used in the last tutorial.</a:t>
            </a:r>
          </a:p>
          <a:p>
            <a:r>
              <a:rPr lang="en-GB" dirty="0"/>
              <a:t>It is particularly well suited for scrolling through software menus or pages and selecting things.</a:t>
            </a:r>
          </a:p>
        </p:txBody>
      </p:sp>
    </p:spTree>
    <p:extLst>
      <p:ext uri="{BB962C8B-B14F-4D97-AF65-F5344CB8AC3E}">
        <p14:creationId xmlns:p14="http://schemas.microsoft.com/office/powerpoint/2010/main" val="1808132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E7BF-B02C-4626-B253-B9D6C2CC005D}"/>
              </a:ext>
            </a:extLst>
          </p:cNvPr>
          <p:cNvSpPr>
            <a:spLocks noGrp="1"/>
          </p:cNvSpPr>
          <p:nvPr>
            <p:ph type="title"/>
          </p:nvPr>
        </p:nvSpPr>
        <p:spPr>
          <a:xfrm>
            <a:off x="838200" y="365125"/>
            <a:ext cx="3221665" cy="3063875"/>
          </a:xfrm>
        </p:spPr>
        <p:txBody>
          <a:bodyPr>
            <a:normAutofit/>
          </a:bodyPr>
          <a:lstStyle/>
          <a:p>
            <a:r>
              <a:rPr lang="en-GB" dirty="0"/>
              <a:t>Possible Solution to Activity 2 – main.cpp</a:t>
            </a:r>
          </a:p>
        </p:txBody>
      </p:sp>
      <p:sp>
        <p:nvSpPr>
          <p:cNvPr id="3" name="Content Placeholder 2">
            <a:extLst>
              <a:ext uri="{FF2B5EF4-FFF2-40B4-BE49-F238E27FC236}">
                <a16:creationId xmlns:a16="http://schemas.microsoft.com/office/drawing/2014/main" id="{1AA744AE-758C-419C-94C2-D84E7850F15F}"/>
              </a:ext>
            </a:extLst>
          </p:cNvPr>
          <p:cNvSpPr>
            <a:spLocks noGrp="1"/>
          </p:cNvSpPr>
          <p:nvPr>
            <p:ph idx="1"/>
          </p:nvPr>
        </p:nvSpPr>
        <p:spPr>
          <a:xfrm>
            <a:off x="4059865" y="0"/>
            <a:ext cx="8132135" cy="6858000"/>
          </a:xfrm>
        </p:spPr>
        <p:txBody>
          <a:bodyPr>
            <a:normAutofit fontScale="32500" lnSpcReduction="20000"/>
          </a:bodyPr>
          <a:lstStyle/>
          <a:p>
            <a:pPr marL="0" indent="0">
              <a:buNone/>
            </a:pPr>
            <a:endParaRPr lang="en-GB" dirty="0"/>
          </a:p>
          <a:p>
            <a:pPr marL="0" indent="0">
              <a:buNone/>
            </a:pPr>
            <a:r>
              <a:rPr lang="en-GB" dirty="0"/>
              <a:t>// I2C Program - Microchip TC74 Temperature Sensor</a:t>
            </a:r>
          </a:p>
          <a:p>
            <a:pPr marL="0" indent="0">
              <a:buNone/>
            </a:pPr>
            <a:r>
              <a:rPr lang="en-GB" dirty="0"/>
              <a:t>#include &lt;</a:t>
            </a:r>
            <a:r>
              <a:rPr lang="en-GB" dirty="0" err="1"/>
              <a:t>mbed.h</a:t>
            </a:r>
            <a:r>
              <a:rPr lang="en-GB" dirty="0"/>
              <a:t>&gt;</a:t>
            </a:r>
          </a:p>
          <a:p>
            <a:pPr marL="0" indent="0">
              <a:buNone/>
            </a:pPr>
            <a:r>
              <a:rPr lang="en-GB" dirty="0"/>
              <a:t>#include "TC74.h"</a:t>
            </a:r>
          </a:p>
          <a:p>
            <a:pPr marL="0" indent="0">
              <a:buNone/>
            </a:pPr>
            <a:endParaRPr lang="en-GB" dirty="0"/>
          </a:p>
          <a:p>
            <a:pPr marL="0" indent="0">
              <a:buNone/>
            </a:pPr>
            <a:r>
              <a:rPr lang="en-GB" dirty="0"/>
              <a:t>// TC74(pin </a:t>
            </a:r>
            <a:r>
              <a:rPr lang="en-GB" dirty="0" err="1"/>
              <a:t>sda</a:t>
            </a:r>
            <a:r>
              <a:rPr lang="en-GB" dirty="0"/>
              <a:t>, pin </a:t>
            </a:r>
            <a:r>
              <a:rPr lang="en-GB" dirty="0" err="1"/>
              <a:t>scl</a:t>
            </a:r>
            <a:r>
              <a:rPr lang="en-GB" dirty="0"/>
              <a:t>, </a:t>
            </a:r>
            <a:r>
              <a:rPr lang="en-GB" dirty="0" err="1"/>
              <a:t>sensorAddress</a:t>
            </a:r>
            <a:r>
              <a:rPr lang="en-GB" dirty="0"/>
              <a:t>)</a:t>
            </a:r>
          </a:p>
          <a:p>
            <a:pPr marL="0" indent="0">
              <a:buNone/>
            </a:pPr>
            <a:r>
              <a:rPr lang="en-GB" dirty="0"/>
              <a:t>// Default TC74 address is 1001 1010 or 9A in hex - note that the LSB 0 is a write and 1 would be a read operation</a:t>
            </a:r>
          </a:p>
          <a:p>
            <a:pPr marL="0" indent="0">
              <a:buNone/>
            </a:pPr>
            <a:r>
              <a:rPr lang="en-GB" dirty="0"/>
              <a:t>TC74 tempSensor1(PB_9, PB_8, 0x9A);  // SOT-23A 1001 1010 = 9A in hex</a:t>
            </a:r>
          </a:p>
          <a:p>
            <a:pPr marL="0" indent="0">
              <a:buNone/>
            </a:pPr>
            <a:r>
              <a:rPr lang="en-GB" dirty="0"/>
              <a:t>TC74 tempSensor2(PB_9, PB_8, 0x94);  // TO-220 Yellow is A2 address 1001 010 0 = 94 in hex</a:t>
            </a:r>
          </a:p>
          <a:p>
            <a:pPr marL="0" indent="0">
              <a:buNone/>
            </a:pPr>
            <a:r>
              <a:rPr lang="en-GB" dirty="0"/>
              <a:t>TC74 tempSensor3(PB_9, PB_8, 0x90);  // TO-220 Red is A0 address 1001 000 0 = 90 in hex</a:t>
            </a:r>
          </a:p>
          <a:p>
            <a:pPr marL="0" indent="0">
              <a:buNone/>
            </a:pPr>
            <a:endParaRPr lang="en-GB" dirty="0"/>
          </a:p>
          <a:p>
            <a:pPr marL="0" indent="0">
              <a:buNone/>
            </a:pPr>
            <a:r>
              <a:rPr lang="en-GB" dirty="0"/>
              <a:t>// Create a </a:t>
            </a:r>
            <a:r>
              <a:rPr lang="en-GB" dirty="0" err="1"/>
              <a:t>BufferedSerial</a:t>
            </a:r>
            <a:r>
              <a:rPr lang="en-GB" dirty="0"/>
              <a:t> object to be used by the system I/O retarget code.</a:t>
            </a:r>
          </a:p>
          <a:p>
            <a:pPr marL="0" indent="0">
              <a:buNone/>
            </a:pPr>
            <a:r>
              <a:rPr lang="en-GB" dirty="0" err="1"/>
              <a:t>FileHandle</a:t>
            </a:r>
            <a:r>
              <a:rPr lang="en-GB" dirty="0"/>
              <a:t> *</a:t>
            </a:r>
            <a:r>
              <a:rPr lang="en-GB" dirty="0" err="1"/>
              <a:t>mbed</a:t>
            </a:r>
            <a:r>
              <a:rPr lang="en-GB" dirty="0"/>
              <a:t>::</a:t>
            </a:r>
            <a:r>
              <a:rPr lang="en-GB" dirty="0" err="1"/>
              <a:t>mbed_override_console</a:t>
            </a:r>
            <a:r>
              <a:rPr lang="en-GB" dirty="0"/>
              <a:t>(int </a:t>
            </a:r>
            <a:r>
              <a:rPr lang="en-GB" dirty="0" err="1"/>
              <a:t>fd</a:t>
            </a:r>
            <a:r>
              <a:rPr lang="en-GB" dirty="0"/>
              <a:t>) {</a:t>
            </a:r>
          </a:p>
          <a:p>
            <a:pPr marL="0" indent="0">
              <a:buNone/>
            </a:pPr>
            <a:r>
              <a:rPr lang="en-GB" dirty="0"/>
              <a:t>    static </a:t>
            </a:r>
            <a:r>
              <a:rPr lang="en-GB" dirty="0" err="1"/>
              <a:t>BufferedSerial</a:t>
            </a:r>
            <a:r>
              <a:rPr lang="en-GB" dirty="0"/>
              <a:t> </a:t>
            </a:r>
            <a:r>
              <a:rPr lang="en-GB" dirty="0" err="1"/>
              <a:t>serial_port</a:t>
            </a:r>
            <a:r>
              <a:rPr lang="en-GB" dirty="0"/>
              <a:t>(USBTX, USBRX, 9600);</a:t>
            </a:r>
          </a:p>
          <a:p>
            <a:pPr marL="0" indent="0">
              <a:buNone/>
            </a:pPr>
            <a:r>
              <a:rPr lang="en-GB" dirty="0"/>
              <a:t>    return &amp;</a:t>
            </a:r>
            <a:r>
              <a:rPr lang="en-GB" dirty="0" err="1"/>
              <a:t>serial_port</a:t>
            </a:r>
            <a:r>
              <a:rPr lang="en-GB" dirty="0"/>
              <a:t>;</a:t>
            </a:r>
          </a:p>
          <a:p>
            <a:pPr marL="0" indent="0">
              <a:buNone/>
            </a:pPr>
            <a:r>
              <a:rPr lang="en-GB" dirty="0"/>
              <a:t>}</a:t>
            </a:r>
          </a:p>
          <a:p>
            <a:pPr marL="0" indent="0">
              <a:buNone/>
            </a:pPr>
            <a:endParaRPr lang="en-GB" dirty="0"/>
          </a:p>
          <a:p>
            <a:pPr marL="0" indent="0">
              <a:buNone/>
            </a:pPr>
            <a:r>
              <a:rPr lang="en-GB" dirty="0"/>
              <a:t>int main() {</a:t>
            </a:r>
          </a:p>
          <a:p>
            <a:pPr marL="0" indent="0">
              <a:buNone/>
            </a:pPr>
            <a:r>
              <a:rPr lang="en-GB" dirty="0"/>
              <a:t>    char* data1 = tempSensor1.readTemp();</a:t>
            </a:r>
          </a:p>
          <a:p>
            <a:pPr marL="0" indent="0">
              <a:buNone/>
            </a:pPr>
            <a:r>
              <a:rPr lang="en-GB" dirty="0"/>
              <a:t>    </a:t>
            </a:r>
            <a:r>
              <a:rPr lang="en-GB" dirty="0" err="1"/>
              <a:t>printf</a:t>
            </a:r>
            <a:r>
              <a:rPr lang="en-GB" dirty="0"/>
              <a:t>("data1 SOT-23A is: %d\n\r", data1[0]);</a:t>
            </a:r>
          </a:p>
          <a:p>
            <a:pPr marL="0" indent="0">
              <a:buNone/>
            </a:pPr>
            <a:endParaRPr lang="en-GB" dirty="0"/>
          </a:p>
          <a:p>
            <a:pPr marL="0" indent="0">
              <a:buNone/>
            </a:pPr>
            <a:r>
              <a:rPr lang="en-GB" dirty="0"/>
              <a:t>    char* data2 = tempSensor2.readTemp();</a:t>
            </a:r>
          </a:p>
          <a:p>
            <a:pPr marL="0" indent="0">
              <a:buNone/>
            </a:pPr>
            <a:r>
              <a:rPr lang="en-GB" dirty="0"/>
              <a:t>    </a:t>
            </a:r>
            <a:r>
              <a:rPr lang="en-GB" dirty="0" err="1"/>
              <a:t>printf</a:t>
            </a:r>
            <a:r>
              <a:rPr lang="en-GB" dirty="0"/>
              <a:t>("data2 TO-220 Yellow is: %d\n\r", data2[0]);</a:t>
            </a:r>
          </a:p>
          <a:p>
            <a:pPr marL="0" indent="0">
              <a:buNone/>
            </a:pPr>
            <a:endParaRPr lang="en-GB" dirty="0"/>
          </a:p>
          <a:p>
            <a:pPr marL="0" indent="0">
              <a:buNone/>
            </a:pPr>
            <a:r>
              <a:rPr lang="en-GB" dirty="0"/>
              <a:t>    char* data3 = tempSensor3.readTemp();</a:t>
            </a:r>
          </a:p>
          <a:p>
            <a:pPr marL="0" indent="0">
              <a:buNone/>
            </a:pPr>
            <a:r>
              <a:rPr lang="en-GB" dirty="0"/>
              <a:t>    </a:t>
            </a:r>
            <a:r>
              <a:rPr lang="en-GB" dirty="0" err="1"/>
              <a:t>printf</a:t>
            </a:r>
            <a:r>
              <a:rPr lang="en-GB" dirty="0"/>
              <a:t>("data3 TO-220 Red is: %d\n\r", data3[0]);</a:t>
            </a:r>
          </a:p>
          <a:p>
            <a:pPr marL="0" indent="0">
              <a:buNone/>
            </a:pPr>
            <a:endParaRPr lang="en-GB" dirty="0"/>
          </a:p>
          <a:p>
            <a:pPr marL="0" indent="0">
              <a:buNone/>
            </a:pPr>
            <a:r>
              <a:rPr lang="en-GB" dirty="0"/>
              <a:t>    return 0;</a:t>
            </a:r>
          </a:p>
          <a:p>
            <a:pPr marL="0" indent="0">
              <a:buNone/>
            </a:pPr>
            <a:r>
              <a:rPr lang="en-GB" dirty="0"/>
              <a:t>}</a:t>
            </a:r>
          </a:p>
        </p:txBody>
      </p:sp>
    </p:spTree>
    <p:extLst>
      <p:ext uri="{BB962C8B-B14F-4D97-AF65-F5344CB8AC3E}">
        <p14:creationId xmlns:p14="http://schemas.microsoft.com/office/powerpoint/2010/main" val="2979234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34133-8B23-4F84-9A3F-3F44C8DA8927}"/>
              </a:ext>
            </a:extLst>
          </p:cNvPr>
          <p:cNvSpPr>
            <a:spLocks noGrp="1"/>
          </p:cNvSpPr>
          <p:nvPr>
            <p:ph type="title"/>
          </p:nvPr>
        </p:nvSpPr>
        <p:spPr/>
        <p:txBody>
          <a:bodyPr>
            <a:normAutofit/>
          </a:bodyPr>
          <a:lstStyle/>
          <a:p>
            <a:r>
              <a:rPr lang="en-GB" sz="3600" dirty="0"/>
              <a:t>Possible Solution to Activity 4 – Quadrature Encoder</a:t>
            </a:r>
          </a:p>
        </p:txBody>
      </p:sp>
      <p:sp>
        <p:nvSpPr>
          <p:cNvPr id="3" name="Content Placeholder 2">
            <a:extLst>
              <a:ext uri="{FF2B5EF4-FFF2-40B4-BE49-F238E27FC236}">
                <a16:creationId xmlns:a16="http://schemas.microsoft.com/office/drawing/2014/main" id="{7BEFAF80-D811-47F9-A52B-41F9C8345A8C}"/>
              </a:ext>
            </a:extLst>
          </p:cNvPr>
          <p:cNvSpPr>
            <a:spLocks noGrp="1"/>
          </p:cNvSpPr>
          <p:nvPr>
            <p:ph idx="1"/>
          </p:nvPr>
        </p:nvSpPr>
        <p:spPr/>
        <p:txBody>
          <a:bodyPr/>
          <a:lstStyle/>
          <a:p>
            <a:r>
              <a:rPr lang="en-GB" dirty="0"/>
              <a:t>There is already a very good library class for QED written by Aaron Berk here:</a:t>
            </a:r>
          </a:p>
          <a:p>
            <a:pPr lvl="1"/>
            <a:r>
              <a:rPr lang="en-GB" dirty="0">
                <a:hlinkClick r:id="rId2"/>
              </a:rPr>
              <a:t>https://os.mbed.com/users/aberk/code/QEI/file/5c2ad81551aa/QEI.h/</a:t>
            </a:r>
            <a:endParaRPr lang="en-GB" dirty="0"/>
          </a:p>
          <a:p>
            <a:endParaRPr lang="en-GB" dirty="0"/>
          </a:p>
          <a:p>
            <a:r>
              <a:rPr lang="en-GB" dirty="0"/>
              <a:t>This solution is rather extensive so do not worry if your solution is a simpler version, as long as it is working and you are understanding the object-oriented concepts that we are learning.</a:t>
            </a:r>
          </a:p>
          <a:p>
            <a:endParaRPr lang="en-GB" dirty="0"/>
          </a:p>
        </p:txBody>
      </p:sp>
    </p:spTree>
    <p:extLst>
      <p:ext uri="{BB962C8B-B14F-4D97-AF65-F5344CB8AC3E}">
        <p14:creationId xmlns:p14="http://schemas.microsoft.com/office/powerpoint/2010/main" val="1708793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6526</TotalTime>
  <Words>2038</Words>
  <Application>Microsoft Office PowerPoint</Application>
  <PresentationFormat>Widescreen</PresentationFormat>
  <Paragraphs>187</Paragraphs>
  <Slides>18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Consolas</vt:lpstr>
      <vt:lpstr>Office Theme</vt:lpstr>
      <vt:lpstr>7058CEM – Embedded Systems Programming</vt:lpstr>
      <vt:lpstr>Today</vt:lpstr>
      <vt:lpstr>Block-Structured Programming</vt:lpstr>
      <vt:lpstr>Object-Oriented Programming</vt:lpstr>
      <vt:lpstr>We have already been using objects</vt:lpstr>
      <vt:lpstr>Creating our own custom classes</vt:lpstr>
      <vt:lpstr>Create a new Project in PlatformIO</vt:lpstr>
      <vt:lpstr>Creating a new files to store our custom class</vt:lpstr>
      <vt:lpstr>TC74.h</vt:lpstr>
      <vt:lpstr>TC74.cpp</vt:lpstr>
      <vt:lpstr>Activity 1 – main.cpp</vt:lpstr>
      <vt:lpstr>Activity 2 – Multiple TC74 sensors, multiple objects</vt:lpstr>
      <vt:lpstr>Benefits of OOP</vt:lpstr>
      <vt:lpstr>Activity 3 – UML Class Diagram</vt:lpstr>
      <vt:lpstr>Quadrature Encoder</vt:lpstr>
      <vt:lpstr>Activity 4 – On your own</vt:lpstr>
      <vt:lpstr>Possible Solution to Activity 2 – main.cpp</vt:lpstr>
      <vt:lpstr>Possible Solution to Activity 4 – Quadrature Encoder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599</cp:revision>
  <dcterms:created xsi:type="dcterms:W3CDTF">2018-06-15T08:45:06Z</dcterms:created>
  <dcterms:modified xsi:type="dcterms:W3CDTF">2024-03-12T15:32:01Z</dcterms:modified>
</cp:coreProperties>
</file>