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257" r:id="rId3"/>
    <p:sldId id="261" r:id="rId4"/>
    <p:sldId id="266" r:id="rId5"/>
    <p:sldId id="262" r:id="rId6"/>
    <p:sldId id="263" r:id="rId7"/>
    <p:sldId id="265" r:id="rId8"/>
    <p:sldId id="264" r:id="rId9"/>
    <p:sldId id="258" r:id="rId10"/>
    <p:sldId id="287" r:id="rId11"/>
    <p:sldId id="259" r:id="rId12"/>
    <p:sldId id="267" r:id="rId13"/>
    <p:sldId id="268" r:id="rId14"/>
    <p:sldId id="269" r:id="rId15"/>
    <p:sldId id="283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81" r:id="rId24"/>
    <p:sldId id="284" r:id="rId25"/>
    <p:sldId id="282" r:id="rId26"/>
    <p:sldId id="285" r:id="rId27"/>
    <p:sldId id="270" r:id="rId28"/>
    <p:sldId id="286" r:id="rId29"/>
    <p:sldId id="280" r:id="rId30"/>
    <p:sldId id="279" r:id="rId31"/>
    <p:sldId id="289" r:id="rId32"/>
    <p:sldId id="288" r:id="rId33"/>
    <p:sldId id="294" r:id="rId34"/>
    <p:sldId id="295" r:id="rId35"/>
    <p:sldId id="292" r:id="rId36"/>
    <p:sldId id="291" r:id="rId37"/>
    <p:sldId id="304" r:id="rId38"/>
    <p:sldId id="296" r:id="rId39"/>
    <p:sldId id="293" r:id="rId40"/>
    <p:sldId id="299" r:id="rId41"/>
    <p:sldId id="301" r:id="rId42"/>
    <p:sldId id="303" r:id="rId43"/>
    <p:sldId id="297" r:id="rId44"/>
    <p:sldId id="305" r:id="rId45"/>
    <p:sldId id="308" r:id="rId46"/>
    <p:sldId id="309" r:id="rId47"/>
    <p:sldId id="310" r:id="rId48"/>
    <p:sldId id="311" r:id="rId49"/>
    <p:sldId id="312" r:id="rId50"/>
    <p:sldId id="298" r:id="rId51"/>
    <p:sldId id="313" r:id="rId52"/>
    <p:sldId id="260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DF2E84-B527-486A-BBF4-16886C489A38}" v="2" dt="2022-09-03T09:59:34.1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72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Bass" userId="76639ff7-4519-4960-996a-f3d044468889" providerId="ADAL" clId="{0DDF2E84-B527-486A-BBF4-16886C489A38}"/>
    <pc:docChg chg="custSel modSld">
      <pc:chgData name="Chris Bass" userId="76639ff7-4519-4960-996a-f3d044468889" providerId="ADAL" clId="{0DDF2E84-B527-486A-BBF4-16886C489A38}" dt="2022-09-03T09:59:37.413" v="8" actId="27636"/>
      <pc:docMkLst>
        <pc:docMk/>
      </pc:docMkLst>
      <pc:sldChg chg="modSp mod">
        <pc:chgData name="Chris Bass" userId="76639ff7-4519-4960-996a-f3d044468889" providerId="ADAL" clId="{0DDF2E84-B527-486A-BBF4-16886C489A38}" dt="2022-09-03T09:59:37.413" v="8" actId="27636"/>
        <pc:sldMkLst>
          <pc:docMk/>
          <pc:sldMk cId="1625332671" sldId="298"/>
        </pc:sldMkLst>
        <pc:spChg chg="mod">
          <ac:chgData name="Chris Bass" userId="76639ff7-4519-4960-996a-f3d044468889" providerId="ADAL" clId="{0DDF2E84-B527-486A-BBF4-16886C489A38}" dt="2022-09-03T09:59:37.413" v="8" actId="27636"/>
          <ac:spMkLst>
            <pc:docMk/>
            <pc:sldMk cId="1625332671" sldId="298"/>
            <ac:spMk id="3" creationId="{BA425A79-3F0F-42B5-8DE1-D15F8FA0E81F}"/>
          </ac:spMkLst>
        </pc:spChg>
      </pc:sldChg>
    </pc:docChg>
  </pc:docChgLst>
  <pc:docChgLst>
    <pc:chgData name="Chris Bass" userId="76639ff7-4519-4960-996a-f3d044468889" providerId="ADAL" clId="{30C42EB8-5FAB-4C43-9CD1-2BCC864C3549}"/>
    <pc:docChg chg="undo redo custSel addSld delSld modSld sldOrd">
      <pc:chgData name="Chris Bass" userId="76639ff7-4519-4960-996a-f3d044468889" providerId="ADAL" clId="{30C42EB8-5FAB-4C43-9CD1-2BCC864C3549}" dt="2021-11-08T10:49:10.234" v="5434" actId="20577"/>
      <pc:docMkLst>
        <pc:docMk/>
      </pc:docMkLst>
      <pc:sldChg chg="modSp mod">
        <pc:chgData name="Chris Bass" userId="76639ff7-4519-4960-996a-f3d044468889" providerId="ADAL" clId="{30C42EB8-5FAB-4C43-9CD1-2BCC864C3549}" dt="2021-11-03T14:23:43.784" v="5403" actId="20577"/>
        <pc:sldMkLst>
          <pc:docMk/>
          <pc:sldMk cId="3961293744" sldId="257"/>
        </pc:sldMkLst>
        <pc:spChg chg="mod">
          <ac:chgData name="Chris Bass" userId="76639ff7-4519-4960-996a-f3d044468889" providerId="ADAL" clId="{30C42EB8-5FAB-4C43-9CD1-2BCC864C3549}" dt="2021-11-03T14:23:43.784" v="5403" actId="20577"/>
          <ac:spMkLst>
            <pc:docMk/>
            <pc:sldMk cId="3961293744" sldId="257"/>
            <ac:spMk id="3" creationId="{F74A70A3-CB6E-49F7-8073-D0526B33EBB7}"/>
          </ac:spMkLst>
        </pc:spChg>
      </pc:sldChg>
      <pc:sldChg chg="modSp mod">
        <pc:chgData name="Chris Bass" userId="76639ff7-4519-4960-996a-f3d044468889" providerId="ADAL" clId="{30C42EB8-5FAB-4C43-9CD1-2BCC864C3549}" dt="2021-11-08T09:48:42.208" v="5407" actId="1076"/>
        <pc:sldMkLst>
          <pc:docMk/>
          <pc:sldMk cId="2417542638" sldId="259"/>
        </pc:sldMkLst>
        <pc:spChg chg="mod">
          <ac:chgData name="Chris Bass" userId="76639ff7-4519-4960-996a-f3d044468889" providerId="ADAL" clId="{30C42EB8-5FAB-4C43-9CD1-2BCC864C3549}" dt="2021-11-08T09:48:42.208" v="5407" actId="1076"/>
          <ac:spMkLst>
            <pc:docMk/>
            <pc:sldMk cId="2417542638" sldId="259"/>
            <ac:spMk id="3" creationId="{F8019FCD-D6C4-4997-9B35-6F5A9A998B0A}"/>
          </ac:spMkLst>
        </pc:spChg>
      </pc:sldChg>
      <pc:sldChg chg="modSp mod">
        <pc:chgData name="Chris Bass" userId="76639ff7-4519-4960-996a-f3d044468889" providerId="ADAL" clId="{30C42EB8-5FAB-4C43-9CD1-2BCC864C3549}" dt="2021-11-03T14:23:01.860" v="5399" actId="20577"/>
        <pc:sldMkLst>
          <pc:docMk/>
          <pc:sldMk cId="686291013" sldId="260"/>
        </pc:sldMkLst>
        <pc:spChg chg="mod">
          <ac:chgData name="Chris Bass" userId="76639ff7-4519-4960-996a-f3d044468889" providerId="ADAL" clId="{30C42EB8-5FAB-4C43-9CD1-2BCC864C3549}" dt="2021-11-03T14:23:01.860" v="5399" actId="20577"/>
          <ac:spMkLst>
            <pc:docMk/>
            <pc:sldMk cId="686291013" sldId="260"/>
            <ac:spMk id="2" creationId="{0DC9FD0F-2D78-4DD2-B742-E9160FA1112D}"/>
          </ac:spMkLst>
        </pc:spChg>
      </pc:sldChg>
      <pc:sldChg chg="modSp mod">
        <pc:chgData name="Chris Bass" userId="76639ff7-4519-4960-996a-f3d044468889" providerId="ADAL" clId="{30C42EB8-5FAB-4C43-9CD1-2BCC864C3549}" dt="2021-11-08T09:26:54.486" v="5405" actId="1076"/>
        <pc:sldMkLst>
          <pc:docMk/>
          <pc:sldMk cId="3537992257" sldId="262"/>
        </pc:sldMkLst>
        <pc:spChg chg="mod">
          <ac:chgData name="Chris Bass" userId="76639ff7-4519-4960-996a-f3d044468889" providerId="ADAL" clId="{30C42EB8-5FAB-4C43-9CD1-2BCC864C3549}" dt="2021-11-08T09:26:54.486" v="5405" actId="1076"/>
          <ac:spMkLst>
            <pc:docMk/>
            <pc:sldMk cId="3537992257" sldId="262"/>
            <ac:spMk id="3" creationId="{E6C296AD-4348-411C-AC1A-4A51EB6A75BB}"/>
          </ac:spMkLst>
        </pc:spChg>
      </pc:sldChg>
      <pc:sldChg chg="modSp mod">
        <pc:chgData name="Chris Bass" userId="76639ff7-4519-4960-996a-f3d044468889" providerId="ADAL" clId="{30C42EB8-5FAB-4C43-9CD1-2BCC864C3549}" dt="2021-11-08T09:49:53.893" v="5409" actId="1076"/>
        <pc:sldMkLst>
          <pc:docMk/>
          <pc:sldMk cId="3704006441" sldId="267"/>
        </pc:sldMkLst>
        <pc:spChg chg="mod">
          <ac:chgData name="Chris Bass" userId="76639ff7-4519-4960-996a-f3d044468889" providerId="ADAL" clId="{30C42EB8-5FAB-4C43-9CD1-2BCC864C3549}" dt="2021-11-08T09:49:53.893" v="5409" actId="1076"/>
          <ac:spMkLst>
            <pc:docMk/>
            <pc:sldMk cId="3704006441" sldId="267"/>
            <ac:spMk id="3" creationId="{136478C2-AFEB-4240-B9D9-6B0A82220A3C}"/>
          </ac:spMkLst>
        </pc:spChg>
      </pc:sldChg>
      <pc:sldChg chg="modSp mod">
        <pc:chgData name="Chris Bass" userId="76639ff7-4519-4960-996a-f3d044468889" providerId="ADAL" clId="{30C42EB8-5FAB-4C43-9CD1-2BCC864C3549}" dt="2021-11-08T10:20:26.108" v="5411" actId="20577"/>
        <pc:sldMkLst>
          <pc:docMk/>
          <pc:sldMk cId="575345958" sldId="273"/>
        </pc:sldMkLst>
        <pc:spChg chg="mod">
          <ac:chgData name="Chris Bass" userId="76639ff7-4519-4960-996a-f3d044468889" providerId="ADAL" clId="{30C42EB8-5FAB-4C43-9CD1-2BCC864C3549}" dt="2021-11-08T10:20:26.108" v="5411" actId="20577"/>
          <ac:spMkLst>
            <pc:docMk/>
            <pc:sldMk cId="575345958" sldId="273"/>
            <ac:spMk id="3" creationId="{3D42919B-5003-43DB-A1B2-0B19CE096AD1}"/>
          </ac:spMkLst>
        </pc:spChg>
      </pc:sldChg>
      <pc:sldChg chg="modSp mod">
        <pc:chgData name="Chris Bass" userId="76639ff7-4519-4960-996a-f3d044468889" providerId="ADAL" clId="{30C42EB8-5FAB-4C43-9CD1-2BCC864C3549}" dt="2021-11-08T10:49:10.234" v="5434" actId="20577"/>
        <pc:sldMkLst>
          <pc:docMk/>
          <pc:sldMk cId="3203203711" sldId="282"/>
        </pc:sldMkLst>
        <pc:spChg chg="mod">
          <ac:chgData name="Chris Bass" userId="76639ff7-4519-4960-996a-f3d044468889" providerId="ADAL" clId="{30C42EB8-5FAB-4C43-9CD1-2BCC864C3549}" dt="2021-11-08T10:49:10.234" v="5434" actId="20577"/>
          <ac:spMkLst>
            <pc:docMk/>
            <pc:sldMk cId="3203203711" sldId="282"/>
            <ac:spMk id="3" creationId="{03BF5729-E878-497A-A5E3-3CFC907F9872}"/>
          </ac:spMkLst>
        </pc:spChg>
      </pc:sldChg>
      <pc:sldChg chg="del">
        <pc:chgData name="Chris Bass" userId="76639ff7-4519-4960-996a-f3d044468889" providerId="ADAL" clId="{30C42EB8-5FAB-4C43-9CD1-2BCC864C3549}" dt="2021-11-03T09:58:42.680" v="2466" actId="2696"/>
        <pc:sldMkLst>
          <pc:docMk/>
          <pc:sldMk cId="2753930077" sldId="290"/>
        </pc:sldMkLst>
      </pc:sldChg>
      <pc:sldChg chg="addSp delSp modSp mod">
        <pc:chgData name="Chris Bass" userId="76639ff7-4519-4960-996a-f3d044468889" providerId="ADAL" clId="{30C42EB8-5FAB-4C43-9CD1-2BCC864C3549}" dt="2021-11-03T09:18:36.965" v="1326" actId="6549"/>
        <pc:sldMkLst>
          <pc:docMk/>
          <pc:sldMk cId="3843906129" sldId="291"/>
        </pc:sldMkLst>
        <pc:spChg chg="mod">
          <ac:chgData name="Chris Bass" userId="76639ff7-4519-4960-996a-f3d044468889" providerId="ADAL" clId="{30C42EB8-5FAB-4C43-9CD1-2BCC864C3549}" dt="2021-11-03T09:18:36.965" v="1326" actId="6549"/>
          <ac:spMkLst>
            <pc:docMk/>
            <pc:sldMk cId="3843906129" sldId="291"/>
            <ac:spMk id="3" creationId="{F16703E2-94D9-491A-8E9C-42D7D34FAA71}"/>
          </ac:spMkLst>
        </pc:spChg>
        <pc:spChg chg="add mod">
          <ac:chgData name="Chris Bass" userId="76639ff7-4519-4960-996a-f3d044468889" providerId="ADAL" clId="{30C42EB8-5FAB-4C43-9CD1-2BCC864C3549}" dt="2021-11-03T08:15:09.373" v="252" actId="20577"/>
          <ac:spMkLst>
            <pc:docMk/>
            <pc:sldMk cId="3843906129" sldId="291"/>
            <ac:spMk id="5" creationId="{4226F6A4-2605-485F-8516-4840A0DA3092}"/>
          </ac:spMkLst>
        </pc:spChg>
        <pc:spChg chg="mod">
          <ac:chgData name="Chris Bass" userId="76639ff7-4519-4960-996a-f3d044468889" providerId="ADAL" clId="{30C42EB8-5FAB-4C43-9CD1-2BCC864C3549}" dt="2021-11-03T08:15:02.571" v="245" actId="1076"/>
          <ac:spMkLst>
            <pc:docMk/>
            <pc:sldMk cId="3843906129" sldId="291"/>
            <ac:spMk id="10" creationId="{60D65423-BF49-49A8-8067-EBBC82E810C7}"/>
          </ac:spMkLst>
        </pc:spChg>
        <pc:cxnChg chg="add del mod">
          <ac:chgData name="Chris Bass" userId="76639ff7-4519-4960-996a-f3d044468889" providerId="ADAL" clId="{30C42EB8-5FAB-4C43-9CD1-2BCC864C3549}" dt="2021-11-03T08:12:54.018" v="210" actId="478"/>
          <ac:cxnSpMkLst>
            <pc:docMk/>
            <pc:sldMk cId="3843906129" sldId="291"/>
            <ac:cxnSpMk id="8" creationId="{186E219C-73B3-4C12-9CBA-58BA5CE337EC}"/>
          </ac:cxnSpMkLst>
        </pc:cxnChg>
        <pc:cxnChg chg="add del mod">
          <ac:chgData name="Chris Bass" userId="76639ff7-4519-4960-996a-f3d044468889" providerId="ADAL" clId="{30C42EB8-5FAB-4C43-9CD1-2BCC864C3549}" dt="2021-11-03T08:14:15.705" v="216" actId="478"/>
          <ac:cxnSpMkLst>
            <pc:docMk/>
            <pc:sldMk cId="3843906129" sldId="291"/>
            <ac:cxnSpMk id="18" creationId="{D5EC00A7-7B17-433D-9EB3-A05D8FB52269}"/>
          </ac:cxnSpMkLst>
        </pc:cxnChg>
      </pc:sldChg>
      <pc:sldChg chg="modSp mod ord">
        <pc:chgData name="Chris Bass" userId="76639ff7-4519-4960-996a-f3d044468889" providerId="ADAL" clId="{30C42EB8-5FAB-4C43-9CD1-2BCC864C3549}" dt="2021-11-03T10:27:27.429" v="2590" actId="403"/>
        <pc:sldMkLst>
          <pc:docMk/>
          <pc:sldMk cId="196569466" sldId="293"/>
        </pc:sldMkLst>
        <pc:spChg chg="mod">
          <ac:chgData name="Chris Bass" userId="76639ff7-4519-4960-996a-f3d044468889" providerId="ADAL" clId="{30C42EB8-5FAB-4C43-9CD1-2BCC864C3549}" dt="2021-11-03T10:27:27.429" v="2590" actId="403"/>
          <ac:spMkLst>
            <pc:docMk/>
            <pc:sldMk cId="196569466" sldId="293"/>
            <ac:spMk id="2" creationId="{6A7840B4-5F61-4235-AE7B-BF059750D360}"/>
          </ac:spMkLst>
        </pc:spChg>
        <pc:spChg chg="mod">
          <ac:chgData name="Chris Bass" userId="76639ff7-4519-4960-996a-f3d044468889" providerId="ADAL" clId="{30C42EB8-5FAB-4C43-9CD1-2BCC864C3549}" dt="2021-11-03T09:26:28.847" v="1636" actId="20577"/>
          <ac:spMkLst>
            <pc:docMk/>
            <pc:sldMk cId="196569466" sldId="293"/>
            <ac:spMk id="3" creationId="{B706F6E3-9E0B-4D4B-8943-35D18CEA7E7B}"/>
          </ac:spMkLst>
        </pc:spChg>
      </pc:sldChg>
      <pc:sldChg chg="modSp mod">
        <pc:chgData name="Chris Bass" userId="76639ff7-4519-4960-996a-f3d044468889" providerId="ADAL" clId="{30C42EB8-5FAB-4C43-9CD1-2BCC864C3549}" dt="2021-11-03T09:13:58.123" v="1249" actId="20577"/>
        <pc:sldMkLst>
          <pc:docMk/>
          <pc:sldMk cId="2191915723" sldId="295"/>
        </pc:sldMkLst>
        <pc:spChg chg="mod">
          <ac:chgData name="Chris Bass" userId="76639ff7-4519-4960-996a-f3d044468889" providerId="ADAL" clId="{30C42EB8-5FAB-4C43-9CD1-2BCC864C3549}" dt="2021-11-03T09:13:35.998" v="1213" actId="20577"/>
          <ac:spMkLst>
            <pc:docMk/>
            <pc:sldMk cId="2191915723" sldId="295"/>
            <ac:spMk id="4" creationId="{EF48B65C-99E7-4810-9B39-AD19C90FF722}"/>
          </ac:spMkLst>
        </pc:spChg>
        <pc:spChg chg="mod">
          <ac:chgData name="Chris Bass" userId="76639ff7-4519-4960-996a-f3d044468889" providerId="ADAL" clId="{30C42EB8-5FAB-4C43-9CD1-2BCC864C3549}" dt="2021-11-03T09:13:58.123" v="1249" actId="20577"/>
          <ac:spMkLst>
            <pc:docMk/>
            <pc:sldMk cId="2191915723" sldId="295"/>
            <ac:spMk id="5" creationId="{A7253FAF-1F0D-49E5-A885-539178C091C4}"/>
          </ac:spMkLst>
        </pc:spChg>
      </pc:sldChg>
      <pc:sldChg chg="addSp modSp mod">
        <pc:chgData name="Chris Bass" userId="76639ff7-4519-4960-996a-f3d044468889" providerId="ADAL" clId="{30C42EB8-5FAB-4C43-9CD1-2BCC864C3549}" dt="2021-11-03T09:42:36.670" v="1871" actId="13822"/>
        <pc:sldMkLst>
          <pc:docMk/>
          <pc:sldMk cId="693270694" sldId="296"/>
        </pc:sldMkLst>
        <pc:spChg chg="mod">
          <ac:chgData name="Chris Bass" userId="76639ff7-4519-4960-996a-f3d044468889" providerId="ADAL" clId="{30C42EB8-5FAB-4C43-9CD1-2BCC864C3549}" dt="2021-11-03T09:25:53.606" v="1584" actId="6549"/>
          <ac:spMkLst>
            <pc:docMk/>
            <pc:sldMk cId="693270694" sldId="296"/>
            <ac:spMk id="2" creationId="{B3A7D2FB-0BCD-4D3A-BB94-26A6655DC964}"/>
          </ac:spMkLst>
        </pc:spChg>
        <pc:spChg chg="mod">
          <ac:chgData name="Chris Bass" userId="76639ff7-4519-4960-996a-f3d044468889" providerId="ADAL" clId="{30C42EB8-5FAB-4C43-9CD1-2BCC864C3549}" dt="2021-11-03T09:25:00.544" v="1574" actId="20577"/>
          <ac:spMkLst>
            <pc:docMk/>
            <pc:sldMk cId="693270694" sldId="296"/>
            <ac:spMk id="3" creationId="{0C6CD3D0-8522-4AA1-B7D4-95B156A9B7F3}"/>
          </ac:spMkLst>
        </pc:spChg>
        <pc:spChg chg="add mod">
          <ac:chgData name="Chris Bass" userId="76639ff7-4519-4960-996a-f3d044468889" providerId="ADAL" clId="{30C42EB8-5FAB-4C43-9CD1-2BCC864C3549}" dt="2021-11-03T09:42:23.765" v="1869" actId="1076"/>
          <ac:spMkLst>
            <pc:docMk/>
            <pc:sldMk cId="693270694" sldId="296"/>
            <ac:spMk id="4" creationId="{A852439A-1F2D-495E-A23D-DC66A1394B2F}"/>
          </ac:spMkLst>
        </pc:spChg>
        <pc:cxnChg chg="add mod">
          <ac:chgData name="Chris Bass" userId="76639ff7-4519-4960-996a-f3d044468889" providerId="ADAL" clId="{30C42EB8-5FAB-4C43-9CD1-2BCC864C3549}" dt="2021-11-03T09:42:36.670" v="1871" actId="13822"/>
          <ac:cxnSpMkLst>
            <pc:docMk/>
            <pc:sldMk cId="693270694" sldId="296"/>
            <ac:cxnSpMk id="6" creationId="{C62C8D97-99F4-4B9A-AF24-5228F1188BED}"/>
          </ac:cxnSpMkLst>
        </pc:cxnChg>
      </pc:sldChg>
      <pc:sldChg chg="addSp modSp mod">
        <pc:chgData name="Chris Bass" userId="76639ff7-4519-4960-996a-f3d044468889" providerId="ADAL" clId="{30C42EB8-5FAB-4C43-9CD1-2BCC864C3549}" dt="2021-11-03T10:54:04.319" v="3179" actId="13822"/>
        <pc:sldMkLst>
          <pc:docMk/>
          <pc:sldMk cId="188673194" sldId="297"/>
        </pc:sldMkLst>
        <pc:spChg chg="mod">
          <ac:chgData name="Chris Bass" userId="76639ff7-4519-4960-996a-f3d044468889" providerId="ADAL" clId="{30C42EB8-5FAB-4C43-9CD1-2BCC864C3549}" dt="2021-11-03T10:26:11.467" v="2585" actId="20577"/>
          <ac:spMkLst>
            <pc:docMk/>
            <pc:sldMk cId="188673194" sldId="297"/>
            <ac:spMk id="2" creationId="{8C82FC49-F41B-429C-889E-6C1D456759E5}"/>
          </ac:spMkLst>
        </pc:spChg>
        <pc:spChg chg="mod">
          <ac:chgData name="Chris Bass" userId="76639ff7-4519-4960-996a-f3d044468889" providerId="ADAL" clId="{30C42EB8-5FAB-4C43-9CD1-2BCC864C3549}" dt="2021-11-03T10:52:21.859" v="3074" actId="12"/>
          <ac:spMkLst>
            <pc:docMk/>
            <pc:sldMk cId="188673194" sldId="297"/>
            <ac:spMk id="3" creationId="{565211F7-0F59-4AA2-A72A-FB1B777574FA}"/>
          </ac:spMkLst>
        </pc:spChg>
        <pc:spChg chg="add mod">
          <ac:chgData name="Chris Bass" userId="76639ff7-4519-4960-996a-f3d044468889" providerId="ADAL" clId="{30C42EB8-5FAB-4C43-9CD1-2BCC864C3549}" dt="2021-11-03T10:53:57.168" v="3177" actId="1076"/>
          <ac:spMkLst>
            <pc:docMk/>
            <pc:sldMk cId="188673194" sldId="297"/>
            <ac:spMk id="4" creationId="{34938090-DD06-4EBF-9DB9-82CBD41ACAD3}"/>
          </ac:spMkLst>
        </pc:spChg>
        <pc:cxnChg chg="add mod">
          <ac:chgData name="Chris Bass" userId="76639ff7-4519-4960-996a-f3d044468889" providerId="ADAL" clId="{30C42EB8-5FAB-4C43-9CD1-2BCC864C3549}" dt="2021-11-03T10:54:04.319" v="3179" actId="13822"/>
          <ac:cxnSpMkLst>
            <pc:docMk/>
            <pc:sldMk cId="188673194" sldId="297"/>
            <ac:cxnSpMk id="6" creationId="{B293502A-B4F8-4A97-A77E-83560A56F9B9}"/>
          </ac:cxnSpMkLst>
        </pc:cxnChg>
      </pc:sldChg>
      <pc:sldChg chg="addSp modSp mod">
        <pc:chgData name="Chris Bass" userId="76639ff7-4519-4960-996a-f3d044468889" providerId="ADAL" clId="{30C42EB8-5FAB-4C43-9CD1-2BCC864C3549}" dt="2021-11-03T14:22:38.095" v="5387" actId="108"/>
        <pc:sldMkLst>
          <pc:docMk/>
          <pc:sldMk cId="1625332671" sldId="298"/>
        </pc:sldMkLst>
        <pc:spChg chg="mod">
          <ac:chgData name="Chris Bass" userId="76639ff7-4519-4960-996a-f3d044468889" providerId="ADAL" clId="{30C42EB8-5FAB-4C43-9CD1-2BCC864C3549}" dt="2021-11-03T14:08:58.049" v="4885" actId="20577"/>
          <ac:spMkLst>
            <pc:docMk/>
            <pc:sldMk cId="1625332671" sldId="298"/>
            <ac:spMk id="2" creationId="{7770E59A-9384-4763-9B79-B62D8B86B316}"/>
          </ac:spMkLst>
        </pc:spChg>
        <pc:spChg chg="mod">
          <ac:chgData name="Chris Bass" userId="76639ff7-4519-4960-996a-f3d044468889" providerId="ADAL" clId="{30C42EB8-5FAB-4C43-9CD1-2BCC864C3549}" dt="2021-11-03T14:22:38.095" v="5387" actId="108"/>
          <ac:spMkLst>
            <pc:docMk/>
            <pc:sldMk cId="1625332671" sldId="298"/>
            <ac:spMk id="3" creationId="{BA425A79-3F0F-42B5-8DE1-D15F8FA0E81F}"/>
          </ac:spMkLst>
        </pc:spChg>
        <pc:picChg chg="add mod">
          <ac:chgData name="Chris Bass" userId="76639ff7-4519-4960-996a-f3d044468889" providerId="ADAL" clId="{30C42EB8-5FAB-4C43-9CD1-2BCC864C3549}" dt="2021-11-03T14:08:39.666" v="4865"/>
          <ac:picMkLst>
            <pc:docMk/>
            <pc:sldMk cId="1625332671" sldId="298"/>
            <ac:picMk id="4" creationId="{A64DA4C4-F2BC-422C-BCD6-67227369F3EC}"/>
          </ac:picMkLst>
        </pc:picChg>
      </pc:sldChg>
      <pc:sldChg chg="addSp modSp mod ord">
        <pc:chgData name="Chris Bass" userId="76639ff7-4519-4960-996a-f3d044468889" providerId="ADAL" clId="{30C42EB8-5FAB-4C43-9CD1-2BCC864C3549}" dt="2021-11-03T14:16:14.580" v="5188" actId="313"/>
        <pc:sldMkLst>
          <pc:docMk/>
          <pc:sldMk cId="2204427127" sldId="299"/>
        </pc:sldMkLst>
        <pc:spChg chg="mod">
          <ac:chgData name="Chris Bass" userId="76639ff7-4519-4960-996a-f3d044468889" providerId="ADAL" clId="{30C42EB8-5FAB-4C43-9CD1-2BCC864C3549}" dt="2021-11-03T14:10:48.584" v="4942" actId="6549"/>
          <ac:spMkLst>
            <pc:docMk/>
            <pc:sldMk cId="2204427127" sldId="299"/>
            <ac:spMk id="2" creationId="{95C8C1DA-D891-4F89-B46F-8B92171216C3}"/>
          </ac:spMkLst>
        </pc:spChg>
        <pc:spChg chg="mod">
          <ac:chgData name="Chris Bass" userId="76639ff7-4519-4960-996a-f3d044468889" providerId="ADAL" clId="{30C42EB8-5FAB-4C43-9CD1-2BCC864C3549}" dt="2021-11-03T14:16:14.580" v="5188" actId="313"/>
          <ac:spMkLst>
            <pc:docMk/>
            <pc:sldMk cId="2204427127" sldId="299"/>
            <ac:spMk id="3" creationId="{7C6E14DF-7F31-4CEC-91DE-72B3D8873818}"/>
          </ac:spMkLst>
        </pc:spChg>
        <pc:spChg chg="add mod">
          <ac:chgData name="Chris Bass" userId="76639ff7-4519-4960-996a-f3d044468889" providerId="ADAL" clId="{30C42EB8-5FAB-4C43-9CD1-2BCC864C3549}" dt="2021-11-03T14:12:02.742" v="5080" actId="1076"/>
          <ac:spMkLst>
            <pc:docMk/>
            <pc:sldMk cId="2204427127" sldId="299"/>
            <ac:spMk id="4" creationId="{85842B00-6CBA-4E86-981C-C0428A03FCDF}"/>
          </ac:spMkLst>
        </pc:spChg>
      </pc:sldChg>
      <pc:sldChg chg="modSp new del mod">
        <pc:chgData name="Chris Bass" userId="76639ff7-4519-4960-996a-f3d044468889" providerId="ADAL" clId="{30C42EB8-5FAB-4C43-9CD1-2BCC864C3549}" dt="2021-11-03T09:58:35.313" v="2465" actId="2696"/>
        <pc:sldMkLst>
          <pc:docMk/>
          <pc:sldMk cId="3339139713" sldId="300"/>
        </pc:sldMkLst>
        <pc:spChg chg="mod">
          <ac:chgData name="Chris Bass" userId="76639ff7-4519-4960-996a-f3d044468889" providerId="ADAL" clId="{30C42EB8-5FAB-4C43-9CD1-2BCC864C3549}" dt="2021-11-03T09:12:27.508" v="1206" actId="20577"/>
          <ac:spMkLst>
            <pc:docMk/>
            <pc:sldMk cId="3339139713" sldId="300"/>
            <ac:spMk id="2" creationId="{6A43F41B-23D1-47FD-B7B8-08F2F1EA5933}"/>
          </ac:spMkLst>
        </pc:spChg>
        <pc:spChg chg="mod">
          <ac:chgData name="Chris Bass" userId="76639ff7-4519-4960-996a-f3d044468889" providerId="ADAL" clId="{30C42EB8-5FAB-4C43-9CD1-2BCC864C3549}" dt="2021-11-03T08:31:14.272" v="537" actId="20577"/>
          <ac:spMkLst>
            <pc:docMk/>
            <pc:sldMk cId="3339139713" sldId="300"/>
            <ac:spMk id="3" creationId="{9DB9DDD8-3E24-482F-836A-49447AEC68BA}"/>
          </ac:spMkLst>
        </pc:spChg>
      </pc:sldChg>
      <pc:sldChg chg="addSp modSp new mod">
        <pc:chgData name="Chris Bass" userId="76639ff7-4519-4960-996a-f3d044468889" providerId="ADAL" clId="{30C42EB8-5FAB-4C43-9CD1-2BCC864C3549}" dt="2021-11-03T12:37:15.243" v="4462" actId="1076"/>
        <pc:sldMkLst>
          <pc:docMk/>
          <pc:sldMk cId="1426085397" sldId="301"/>
        </pc:sldMkLst>
        <pc:spChg chg="mod">
          <ac:chgData name="Chris Bass" userId="76639ff7-4519-4960-996a-f3d044468889" providerId="ADAL" clId="{30C42EB8-5FAB-4C43-9CD1-2BCC864C3549}" dt="2021-11-03T12:37:15.243" v="4462" actId="1076"/>
          <ac:spMkLst>
            <pc:docMk/>
            <pc:sldMk cId="1426085397" sldId="301"/>
            <ac:spMk id="2" creationId="{DD22A909-9C33-4063-8552-BAE081046A5E}"/>
          </ac:spMkLst>
        </pc:spChg>
        <pc:spChg chg="mod">
          <ac:chgData name="Chris Bass" userId="76639ff7-4519-4960-996a-f3d044468889" providerId="ADAL" clId="{30C42EB8-5FAB-4C43-9CD1-2BCC864C3549}" dt="2021-11-03T09:56:18.317" v="2437" actId="6549"/>
          <ac:spMkLst>
            <pc:docMk/>
            <pc:sldMk cId="1426085397" sldId="301"/>
            <ac:spMk id="3" creationId="{71ECA300-1A05-42DD-B58A-AFEC8E641AF4}"/>
          </ac:spMkLst>
        </pc:spChg>
        <pc:spChg chg="add mod">
          <ac:chgData name="Chris Bass" userId="76639ff7-4519-4960-996a-f3d044468889" providerId="ADAL" clId="{30C42EB8-5FAB-4C43-9CD1-2BCC864C3549}" dt="2021-11-03T09:57:38.215" v="2460" actId="1076"/>
          <ac:spMkLst>
            <pc:docMk/>
            <pc:sldMk cId="1426085397" sldId="301"/>
            <ac:spMk id="4" creationId="{BB74289E-9881-4727-82B0-9DFD9140C695}"/>
          </ac:spMkLst>
        </pc:spChg>
        <pc:cxnChg chg="add mod">
          <ac:chgData name="Chris Bass" userId="76639ff7-4519-4960-996a-f3d044468889" providerId="ADAL" clId="{30C42EB8-5FAB-4C43-9CD1-2BCC864C3549}" dt="2021-11-03T09:57:52.788" v="2462" actId="14100"/>
          <ac:cxnSpMkLst>
            <pc:docMk/>
            <pc:sldMk cId="1426085397" sldId="301"/>
            <ac:cxnSpMk id="5" creationId="{E7A93144-DA82-462C-9A1B-DF10081CAA17}"/>
          </ac:cxnSpMkLst>
        </pc:cxnChg>
      </pc:sldChg>
      <pc:sldChg chg="new del">
        <pc:chgData name="Chris Bass" userId="76639ff7-4519-4960-996a-f3d044468889" providerId="ADAL" clId="{30C42EB8-5FAB-4C43-9CD1-2BCC864C3549}" dt="2021-11-03T09:01:26.510" v="771" actId="2696"/>
        <pc:sldMkLst>
          <pc:docMk/>
          <pc:sldMk cId="3943973995" sldId="302"/>
        </pc:sldMkLst>
      </pc:sldChg>
      <pc:sldChg chg="addSp modSp add mod ord">
        <pc:chgData name="Chris Bass" userId="76639ff7-4519-4960-996a-f3d044468889" providerId="ADAL" clId="{30C42EB8-5FAB-4C43-9CD1-2BCC864C3549}" dt="2021-11-03T10:35:55.699" v="2756" actId="1076"/>
        <pc:sldMkLst>
          <pc:docMk/>
          <pc:sldMk cId="4231662434" sldId="303"/>
        </pc:sldMkLst>
        <pc:spChg chg="mod">
          <ac:chgData name="Chris Bass" userId="76639ff7-4519-4960-996a-f3d044468889" providerId="ADAL" clId="{30C42EB8-5FAB-4C43-9CD1-2BCC864C3549}" dt="2021-11-03T10:27:15.106" v="2588" actId="403"/>
          <ac:spMkLst>
            <pc:docMk/>
            <pc:sldMk cId="4231662434" sldId="303"/>
            <ac:spMk id="2" creationId="{6A7840B4-5F61-4235-AE7B-BF059750D360}"/>
          </ac:spMkLst>
        </pc:spChg>
        <pc:spChg chg="mod">
          <ac:chgData name="Chris Bass" userId="76639ff7-4519-4960-996a-f3d044468889" providerId="ADAL" clId="{30C42EB8-5FAB-4C43-9CD1-2BCC864C3549}" dt="2021-11-03T10:21:28.279" v="2575" actId="20577"/>
          <ac:spMkLst>
            <pc:docMk/>
            <pc:sldMk cId="4231662434" sldId="303"/>
            <ac:spMk id="3" creationId="{B706F6E3-9E0B-4D4B-8943-35D18CEA7E7B}"/>
          </ac:spMkLst>
        </pc:spChg>
        <pc:spChg chg="add mod">
          <ac:chgData name="Chris Bass" userId="76639ff7-4519-4960-996a-f3d044468889" providerId="ADAL" clId="{30C42EB8-5FAB-4C43-9CD1-2BCC864C3549}" dt="2021-11-03T10:16:16.806" v="2573" actId="14100"/>
          <ac:spMkLst>
            <pc:docMk/>
            <pc:sldMk cId="4231662434" sldId="303"/>
            <ac:spMk id="5" creationId="{F8C471EC-4171-407E-AF79-1DF6DBC80DC4}"/>
          </ac:spMkLst>
        </pc:spChg>
        <pc:picChg chg="mod">
          <ac:chgData name="Chris Bass" userId="76639ff7-4519-4960-996a-f3d044468889" providerId="ADAL" clId="{30C42EB8-5FAB-4C43-9CD1-2BCC864C3549}" dt="2021-11-03T10:35:55.699" v="2756" actId="1076"/>
          <ac:picMkLst>
            <pc:docMk/>
            <pc:sldMk cId="4231662434" sldId="303"/>
            <ac:picMk id="4" creationId="{A7CB3420-3F0A-42A5-A3AA-E820156B94DD}"/>
          </ac:picMkLst>
        </pc:picChg>
      </pc:sldChg>
      <pc:sldChg chg="addSp delSp modSp new mod">
        <pc:chgData name="Chris Bass" userId="76639ff7-4519-4960-996a-f3d044468889" providerId="ADAL" clId="{30C42EB8-5FAB-4C43-9CD1-2BCC864C3549}" dt="2021-11-03T09:41:16.515" v="1861" actId="6549"/>
        <pc:sldMkLst>
          <pc:docMk/>
          <pc:sldMk cId="3616394850" sldId="304"/>
        </pc:sldMkLst>
        <pc:spChg chg="mod">
          <ac:chgData name="Chris Bass" userId="76639ff7-4519-4960-996a-f3d044468889" providerId="ADAL" clId="{30C42EB8-5FAB-4C43-9CD1-2BCC864C3549}" dt="2021-11-03T09:21:59.945" v="1546"/>
          <ac:spMkLst>
            <pc:docMk/>
            <pc:sldMk cId="3616394850" sldId="304"/>
            <ac:spMk id="2" creationId="{F5FA116C-CF24-4A40-ABF2-881C8E9E7722}"/>
          </ac:spMkLst>
        </pc:spChg>
        <pc:spChg chg="mod">
          <ac:chgData name="Chris Bass" userId="76639ff7-4519-4960-996a-f3d044468889" providerId="ADAL" clId="{30C42EB8-5FAB-4C43-9CD1-2BCC864C3549}" dt="2021-11-03T09:41:16.515" v="1861" actId="6549"/>
          <ac:spMkLst>
            <pc:docMk/>
            <pc:sldMk cId="3616394850" sldId="304"/>
            <ac:spMk id="3" creationId="{80855457-E38A-41A3-A96E-ECB873E8F59F}"/>
          </ac:spMkLst>
        </pc:spChg>
        <pc:spChg chg="add mod">
          <ac:chgData name="Chris Bass" userId="76639ff7-4519-4960-996a-f3d044468889" providerId="ADAL" clId="{30C42EB8-5FAB-4C43-9CD1-2BCC864C3549}" dt="2021-11-03T09:20:17.825" v="1456" actId="1076"/>
          <ac:spMkLst>
            <pc:docMk/>
            <pc:sldMk cId="3616394850" sldId="304"/>
            <ac:spMk id="4" creationId="{B1DDC78D-FB16-49CB-BF94-5785CF415C4A}"/>
          </ac:spMkLst>
        </pc:spChg>
        <pc:spChg chg="add mod">
          <ac:chgData name="Chris Bass" userId="76639ff7-4519-4960-996a-f3d044468889" providerId="ADAL" clId="{30C42EB8-5FAB-4C43-9CD1-2BCC864C3549}" dt="2021-11-03T09:20:44.649" v="1471" actId="6549"/>
          <ac:spMkLst>
            <pc:docMk/>
            <pc:sldMk cId="3616394850" sldId="304"/>
            <ac:spMk id="9" creationId="{B7AD7655-D70F-4787-ACBD-88871DD3227F}"/>
          </ac:spMkLst>
        </pc:spChg>
        <pc:spChg chg="add mod">
          <ac:chgData name="Chris Bass" userId="76639ff7-4519-4960-996a-f3d044468889" providerId="ADAL" clId="{30C42EB8-5FAB-4C43-9CD1-2BCC864C3549}" dt="2021-11-03T09:21:38.950" v="1542" actId="1076"/>
          <ac:spMkLst>
            <pc:docMk/>
            <pc:sldMk cId="3616394850" sldId="304"/>
            <ac:spMk id="11" creationId="{0AFE9427-4B50-473E-BE36-652289FF2728}"/>
          </ac:spMkLst>
        </pc:spChg>
        <pc:cxnChg chg="add mod">
          <ac:chgData name="Chris Bass" userId="76639ff7-4519-4960-996a-f3d044468889" providerId="ADAL" clId="{30C42EB8-5FAB-4C43-9CD1-2BCC864C3549}" dt="2021-11-03T09:20:17.825" v="1456" actId="1076"/>
          <ac:cxnSpMkLst>
            <pc:docMk/>
            <pc:sldMk cId="3616394850" sldId="304"/>
            <ac:cxnSpMk id="6" creationId="{77D59417-60FF-4474-B1CC-05E988AC57FA}"/>
          </ac:cxnSpMkLst>
        </pc:cxnChg>
        <pc:cxnChg chg="add mod">
          <ac:chgData name="Chris Bass" userId="76639ff7-4519-4960-996a-f3d044468889" providerId="ADAL" clId="{30C42EB8-5FAB-4C43-9CD1-2BCC864C3549}" dt="2021-11-03T09:20:40.941" v="1467" actId="6549"/>
          <ac:cxnSpMkLst>
            <pc:docMk/>
            <pc:sldMk cId="3616394850" sldId="304"/>
            <ac:cxnSpMk id="10" creationId="{FC599987-AA24-4B1B-9254-1F8AF7F83665}"/>
          </ac:cxnSpMkLst>
        </pc:cxnChg>
        <pc:cxnChg chg="add del mod">
          <ac:chgData name="Chris Bass" userId="76639ff7-4519-4960-996a-f3d044468889" providerId="ADAL" clId="{30C42EB8-5FAB-4C43-9CD1-2BCC864C3549}" dt="2021-11-03T09:21:07.949" v="1474" actId="478"/>
          <ac:cxnSpMkLst>
            <pc:docMk/>
            <pc:sldMk cId="3616394850" sldId="304"/>
            <ac:cxnSpMk id="12" creationId="{71F0621D-4651-4456-9E98-048D33CD0372}"/>
          </ac:cxnSpMkLst>
        </pc:cxnChg>
        <pc:cxnChg chg="add mod">
          <ac:chgData name="Chris Bass" userId="76639ff7-4519-4960-996a-f3d044468889" providerId="ADAL" clId="{30C42EB8-5FAB-4C43-9CD1-2BCC864C3549}" dt="2021-11-03T09:21:46.541" v="1544" actId="13822"/>
          <ac:cxnSpMkLst>
            <pc:docMk/>
            <pc:sldMk cId="3616394850" sldId="304"/>
            <ac:cxnSpMk id="14" creationId="{7197F09B-4D84-4540-8E7B-AF7E0D10828F}"/>
          </ac:cxnSpMkLst>
        </pc:cxnChg>
      </pc:sldChg>
      <pc:sldChg chg="addSp delSp modSp new mod setBg">
        <pc:chgData name="Chris Bass" userId="76639ff7-4519-4960-996a-f3d044468889" providerId="ADAL" clId="{30C42EB8-5FAB-4C43-9CD1-2BCC864C3549}" dt="2021-11-03T10:39:12.821" v="2936" actId="20577"/>
        <pc:sldMkLst>
          <pc:docMk/>
          <pc:sldMk cId="3360498014" sldId="305"/>
        </pc:sldMkLst>
        <pc:spChg chg="mod">
          <ac:chgData name="Chris Bass" userId="76639ff7-4519-4960-996a-f3d044468889" providerId="ADAL" clId="{30C42EB8-5FAB-4C43-9CD1-2BCC864C3549}" dt="2021-11-03T10:37:12.259" v="2822" actId="20577"/>
          <ac:spMkLst>
            <pc:docMk/>
            <pc:sldMk cId="3360498014" sldId="305"/>
            <ac:spMk id="2" creationId="{87F84177-E72B-46C3-A3CD-90A414D707A6}"/>
          </ac:spMkLst>
        </pc:spChg>
        <pc:spChg chg="mod ord">
          <ac:chgData name="Chris Bass" userId="76639ff7-4519-4960-996a-f3d044468889" providerId="ADAL" clId="{30C42EB8-5FAB-4C43-9CD1-2BCC864C3549}" dt="2021-11-03T10:39:12.821" v="2936" actId="20577"/>
          <ac:spMkLst>
            <pc:docMk/>
            <pc:sldMk cId="3360498014" sldId="305"/>
            <ac:spMk id="3" creationId="{1CC89BE8-37E9-4163-9BA2-AB13C89A72A2}"/>
          </ac:spMkLst>
        </pc:spChg>
        <pc:spChg chg="add del">
          <ac:chgData name="Chris Bass" userId="76639ff7-4519-4960-996a-f3d044468889" providerId="ADAL" clId="{30C42EB8-5FAB-4C43-9CD1-2BCC864C3549}" dt="2021-11-03T10:36:24.769" v="2763" actId="26606"/>
          <ac:spMkLst>
            <pc:docMk/>
            <pc:sldMk cId="3360498014" sldId="305"/>
            <ac:spMk id="10" creationId="{C95B82D5-A8BB-45BF-BED8-C7B206892100}"/>
          </ac:spMkLst>
        </pc:spChg>
        <pc:spChg chg="add del">
          <ac:chgData name="Chris Bass" userId="76639ff7-4519-4960-996a-f3d044468889" providerId="ADAL" clId="{30C42EB8-5FAB-4C43-9CD1-2BCC864C3549}" dt="2021-11-03T10:36:24.769" v="2763" actId="26606"/>
          <ac:spMkLst>
            <pc:docMk/>
            <pc:sldMk cId="3360498014" sldId="305"/>
            <ac:spMk id="12" creationId="{296C61EC-FBF4-4216-BE67-6C864D30A01C}"/>
          </ac:spMkLst>
        </pc:spChg>
        <pc:picChg chg="add mod">
          <ac:chgData name="Chris Bass" userId="76639ff7-4519-4960-996a-f3d044468889" providerId="ADAL" clId="{30C42EB8-5FAB-4C43-9CD1-2BCC864C3549}" dt="2021-11-03T10:36:37.756" v="2768" actId="1076"/>
          <ac:picMkLst>
            <pc:docMk/>
            <pc:sldMk cId="3360498014" sldId="305"/>
            <ac:picMk id="4" creationId="{BE719F89-E99D-4B96-AA75-ABE12922FE4B}"/>
          </ac:picMkLst>
        </pc:picChg>
        <pc:picChg chg="add del mod">
          <ac:chgData name="Chris Bass" userId="76639ff7-4519-4960-996a-f3d044468889" providerId="ADAL" clId="{30C42EB8-5FAB-4C43-9CD1-2BCC864C3549}" dt="2021-11-03T10:36:39.251" v="2769" actId="478"/>
          <ac:picMkLst>
            <pc:docMk/>
            <pc:sldMk cId="3360498014" sldId="305"/>
            <ac:picMk id="5" creationId="{07B2C772-D4A6-4328-9812-6EB52E283F16}"/>
          </ac:picMkLst>
        </pc:picChg>
      </pc:sldChg>
      <pc:sldChg chg="modSp add del mod ord">
        <pc:chgData name="Chris Bass" userId="76639ff7-4519-4960-996a-f3d044468889" providerId="ADAL" clId="{30C42EB8-5FAB-4C43-9CD1-2BCC864C3549}" dt="2021-11-03T12:36:52.417" v="4458" actId="2696"/>
        <pc:sldMkLst>
          <pc:docMk/>
          <pc:sldMk cId="3887683587" sldId="306"/>
        </pc:sldMkLst>
        <pc:spChg chg="mod">
          <ac:chgData name="Chris Bass" userId="76639ff7-4519-4960-996a-f3d044468889" providerId="ADAL" clId="{30C42EB8-5FAB-4C43-9CD1-2BCC864C3549}" dt="2021-11-03T11:34:52.292" v="3546" actId="6549"/>
          <ac:spMkLst>
            <pc:docMk/>
            <pc:sldMk cId="3887683587" sldId="306"/>
            <ac:spMk id="2" creationId="{8C82FC49-F41B-429C-889E-6C1D456759E5}"/>
          </ac:spMkLst>
        </pc:spChg>
      </pc:sldChg>
      <pc:sldChg chg="modSp new del mod">
        <pc:chgData name="Chris Bass" userId="76639ff7-4519-4960-996a-f3d044468889" providerId="ADAL" clId="{30C42EB8-5FAB-4C43-9CD1-2BCC864C3549}" dt="2021-11-03T11:31:59.721" v="3460" actId="2696"/>
        <pc:sldMkLst>
          <pc:docMk/>
          <pc:sldMk cId="1173933291" sldId="307"/>
        </pc:sldMkLst>
        <pc:spChg chg="mod">
          <ac:chgData name="Chris Bass" userId="76639ff7-4519-4960-996a-f3d044468889" providerId="ADAL" clId="{30C42EB8-5FAB-4C43-9CD1-2BCC864C3549}" dt="2021-11-03T11:23:24.418" v="3250" actId="27636"/>
          <ac:spMkLst>
            <pc:docMk/>
            <pc:sldMk cId="1173933291" sldId="307"/>
            <ac:spMk id="2" creationId="{E4C39A11-610C-4E1E-B03C-9B6259D435CA}"/>
          </ac:spMkLst>
        </pc:spChg>
        <pc:spChg chg="mod">
          <ac:chgData name="Chris Bass" userId="76639ff7-4519-4960-996a-f3d044468889" providerId="ADAL" clId="{30C42EB8-5FAB-4C43-9CD1-2BCC864C3549}" dt="2021-11-03T11:25:15.788" v="3278" actId="14100"/>
          <ac:spMkLst>
            <pc:docMk/>
            <pc:sldMk cId="1173933291" sldId="307"/>
            <ac:spMk id="3" creationId="{37199892-F6A8-4425-9E9D-DAA0BF68447A}"/>
          </ac:spMkLst>
        </pc:spChg>
      </pc:sldChg>
      <pc:sldChg chg="addSp modSp new mod">
        <pc:chgData name="Chris Bass" userId="76639ff7-4519-4960-996a-f3d044468889" providerId="ADAL" clId="{30C42EB8-5FAB-4C43-9CD1-2BCC864C3549}" dt="2021-11-03T11:33:51.718" v="3536" actId="13822"/>
        <pc:sldMkLst>
          <pc:docMk/>
          <pc:sldMk cId="3033784962" sldId="308"/>
        </pc:sldMkLst>
        <pc:spChg chg="mod">
          <ac:chgData name="Chris Bass" userId="76639ff7-4519-4960-996a-f3d044468889" providerId="ADAL" clId="{30C42EB8-5FAB-4C43-9CD1-2BCC864C3549}" dt="2021-11-03T11:31:51.647" v="3459" actId="27636"/>
          <ac:spMkLst>
            <pc:docMk/>
            <pc:sldMk cId="3033784962" sldId="308"/>
            <ac:spMk id="2" creationId="{2B708FB1-9387-4DAD-A098-D7B2CBFE8507}"/>
          </ac:spMkLst>
        </pc:spChg>
        <pc:spChg chg="mod">
          <ac:chgData name="Chris Bass" userId="76639ff7-4519-4960-996a-f3d044468889" providerId="ADAL" clId="{30C42EB8-5FAB-4C43-9CD1-2BCC864C3549}" dt="2021-11-03T11:32:15.097" v="3462" actId="14100"/>
          <ac:spMkLst>
            <pc:docMk/>
            <pc:sldMk cId="3033784962" sldId="308"/>
            <ac:spMk id="3" creationId="{6FA8F187-866F-41C3-B78F-CA0C6686957B}"/>
          </ac:spMkLst>
        </pc:spChg>
        <pc:spChg chg="add mod">
          <ac:chgData name="Chris Bass" userId="76639ff7-4519-4960-996a-f3d044468889" providerId="ADAL" clId="{30C42EB8-5FAB-4C43-9CD1-2BCC864C3549}" dt="2021-11-03T11:29:01.550" v="3374" actId="20577"/>
          <ac:spMkLst>
            <pc:docMk/>
            <pc:sldMk cId="3033784962" sldId="308"/>
            <ac:spMk id="4" creationId="{D9498812-9CDC-4EDE-80D2-24FD2228C9ED}"/>
          </ac:spMkLst>
        </pc:spChg>
        <pc:spChg chg="add mod">
          <ac:chgData name="Chris Bass" userId="76639ff7-4519-4960-996a-f3d044468889" providerId="ADAL" clId="{30C42EB8-5FAB-4C43-9CD1-2BCC864C3549}" dt="2021-11-03T11:33:44.766" v="3534" actId="1076"/>
          <ac:spMkLst>
            <pc:docMk/>
            <pc:sldMk cId="3033784962" sldId="308"/>
            <ac:spMk id="7" creationId="{DB4E2228-2A2E-4E9E-B9D6-7729E764DFC8}"/>
          </ac:spMkLst>
        </pc:spChg>
        <pc:cxnChg chg="add mod">
          <ac:chgData name="Chris Bass" userId="76639ff7-4519-4960-996a-f3d044468889" providerId="ADAL" clId="{30C42EB8-5FAB-4C43-9CD1-2BCC864C3549}" dt="2021-11-03T11:28:53.864" v="3366" actId="13822"/>
          <ac:cxnSpMkLst>
            <pc:docMk/>
            <pc:sldMk cId="3033784962" sldId="308"/>
            <ac:cxnSpMk id="6" creationId="{94835D89-F87C-4F0F-8FF3-965B7820597F}"/>
          </ac:cxnSpMkLst>
        </pc:cxnChg>
        <pc:cxnChg chg="add mod">
          <ac:chgData name="Chris Bass" userId="76639ff7-4519-4960-996a-f3d044468889" providerId="ADAL" clId="{30C42EB8-5FAB-4C43-9CD1-2BCC864C3549}" dt="2021-11-03T11:33:51.718" v="3536" actId="13822"/>
          <ac:cxnSpMkLst>
            <pc:docMk/>
            <pc:sldMk cId="3033784962" sldId="308"/>
            <ac:cxnSpMk id="9" creationId="{9A3B2D82-7E0F-42F1-9462-E6166C71080F}"/>
          </ac:cxnSpMkLst>
        </pc:cxnChg>
      </pc:sldChg>
      <pc:sldChg chg="addSp delSp modSp new mod">
        <pc:chgData name="Chris Bass" userId="76639ff7-4519-4960-996a-f3d044468889" providerId="ADAL" clId="{30C42EB8-5FAB-4C43-9CD1-2BCC864C3549}" dt="2021-11-03T12:10:42.041" v="3763" actId="1076"/>
        <pc:sldMkLst>
          <pc:docMk/>
          <pc:sldMk cId="4228115457" sldId="309"/>
        </pc:sldMkLst>
        <pc:spChg chg="mod">
          <ac:chgData name="Chris Bass" userId="76639ff7-4519-4960-996a-f3d044468889" providerId="ADAL" clId="{30C42EB8-5FAB-4C43-9CD1-2BCC864C3549}" dt="2021-11-03T11:55:40.378" v="3669" actId="20577"/>
          <ac:spMkLst>
            <pc:docMk/>
            <pc:sldMk cId="4228115457" sldId="309"/>
            <ac:spMk id="2" creationId="{A6D38674-7210-4A80-8D98-3BCA3CEFBE6F}"/>
          </ac:spMkLst>
        </pc:spChg>
        <pc:spChg chg="mod">
          <ac:chgData name="Chris Bass" userId="76639ff7-4519-4960-996a-f3d044468889" providerId="ADAL" clId="{30C42EB8-5FAB-4C43-9CD1-2BCC864C3549}" dt="2021-11-03T12:09:18.375" v="3736" actId="20577"/>
          <ac:spMkLst>
            <pc:docMk/>
            <pc:sldMk cId="4228115457" sldId="309"/>
            <ac:spMk id="3" creationId="{1FF66BD6-F8AC-4C61-9E90-2C278F732EBF}"/>
          </ac:spMkLst>
        </pc:spChg>
        <pc:spChg chg="add del mod">
          <ac:chgData name="Chris Bass" userId="76639ff7-4519-4960-996a-f3d044468889" providerId="ADAL" clId="{30C42EB8-5FAB-4C43-9CD1-2BCC864C3549}" dt="2021-11-03T11:56:04.642" v="3678" actId="767"/>
          <ac:spMkLst>
            <pc:docMk/>
            <pc:sldMk cId="4228115457" sldId="309"/>
            <ac:spMk id="4" creationId="{E805924A-E4D5-4060-94F7-63496946CA45}"/>
          </ac:spMkLst>
        </pc:spChg>
        <pc:spChg chg="add mod">
          <ac:chgData name="Chris Bass" userId="76639ff7-4519-4960-996a-f3d044468889" providerId="ADAL" clId="{30C42EB8-5FAB-4C43-9CD1-2BCC864C3549}" dt="2021-11-03T12:10:23.990" v="3759" actId="14100"/>
          <ac:spMkLst>
            <pc:docMk/>
            <pc:sldMk cId="4228115457" sldId="309"/>
            <ac:spMk id="5" creationId="{E4317353-2A9E-42BD-A6B0-B6B89EBD1CD9}"/>
          </ac:spMkLst>
        </pc:spChg>
        <pc:spChg chg="add mod">
          <ac:chgData name="Chris Bass" userId="76639ff7-4519-4960-996a-f3d044468889" providerId="ADAL" clId="{30C42EB8-5FAB-4C43-9CD1-2BCC864C3549}" dt="2021-11-03T12:10:42.041" v="3763" actId="1076"/>
          <ac:spMkLst>
            <pc:docMk/>
            <pc:sldMk cId="4228115457" sldId="309"/>
            <ac:spMk id="6" creationId="{E7D6AA43-2441-4935-9302-FBB6979795C9}"/>
          </ac:spMkLst>
        </pc:spChg>
        <pc:cxnChg chg="add mod">
          <ac:chgData name="Chris Bass" userId="76639ff7-4519-4960-996a-f3d044468889" providerId="ADAL" clId="{30C42EB8-5FAB-4C43-9CD1-2BCC864C3549}" dt="2021-11-03T12:10:23.990" v="3759" actId="14100"/>
          <ac:cxnSpMkLst>
            <pc:docMk/>
            <pc:sldMk cId="4228115457" sldId="309"/>
            <ac:cxnSpMk id="8" creationId="{2082228A-D82A-472C-9B4F-B67ADDA7DD93}"/>
          </ac:cxnSpMkLst>
        </pc:cxnChg>
        <pc:cxnChg chg="add mod">
          <ac:chgData name="Chris Bass" userId="76639ff7-4519-4960-996a-f3d044468889" providerId="ADAL" clId="{30C42EB8-5FAB-4C43-9CD1-2BCC864C3549}" dt="2021-11-03T12:10:42.041" v="3763" actId="1076"/>
          <ac:cxnSpMkLst>
            <pc:docMk/>
            <pc:sldMk cId="4228115457" sldId="309"/>
            <ac:cxnSpMk id="10" creationId="{53BAC590-8250-4C9C-8A58-BDD06D0B34C4}"/>
          </ac:cxnSpMkLst>
        </pc:cxnChg>
      </pc:sldChg>
      <pc:sldChg chg="addSp modSp new mod">
        <pc:chgData name="Chris Bass" userId="76639ff7-4519-4960-996a-f3d044468889" providerId="ADAL" clId="{30C42EB8-5FAB-4C43-9CD1-2BCC864C3549}" dt="2021-11-03T12:16:39.207" v="4059" actId="27636"/>
        <pc:sldMkLst>
          <pc:docMk/>
          <pc:sldMk cId="71201214" sldId="310"/>
        </pc:sldMkLst>
        <pc:spChg chg="mod">
          <ac:chgData name="Chris Bass" userId="76639ff7-4519-4960-996a-f3d044468889" providerId="ADAL" clId="{30C42EB8-5FAB-4C43-9CD1-2BCC864C3549}" dt="2021-11-03T11:55:47.643" v="3673" actId="20577"/>
          <ac:spMkLst>
            <pc:docMk/>
            <pc:sldMk cId="71201214" sldId="310"/>
            <ac:spMk id="2" creationId="{FA81AF25-8E63-4134-8AC7-87EE1BC392B2}"/>
          </ac:spMkLst>
        </pc:spChg>
        <pc:spChg chg="mod">
          <ac:chgData name="Chris Bass" userId="76639ff7-4519-4960-996a-f3d044468889" providerId="ADAL" clId="{30C42EB8-5FAB-4C43-9CD1-2BCC864C3549}" dt="2021-11-03T12:16:39.207" v="4059" actId="27636"/>
          <ac:spMkLst>
            <pc:docMk/>
            <pc:sldMk cId="71201214" sldId="310"/>
            <ac:spMk id="3" creationId="{C307B4E3-F310-489D-9AF2-27A230AD4BBC}"/>
          </ac:spMkLst>
        </pc:spChg>
        <pc:picChg chg="add mod">
          <ac:chgData name="Chris Bass" userId="76639ff7-4519-4960-996a-f3d044468889" providerId="ADAL" clId="{30C42EB8-5FAB-4C43-9CD1-2BCC864C3549}" dt="2021-11-03T11:54:37.218" v="3634"/>
          <ac:picMkLst>
            <pc:docMk/>
            <pc:sldMk cId="71201214" sldId="310"/>
            <ac:picMk id="4" creationId="{70DE98DB-58BA-4629-BC21-34FBB1783629}"/>
          </ac:picMkLst>
        </pc:picChg>
      </pc:sldChg>
      <pc:sldChg chg="modSp add mod">
        <pc:chgData name="Chris Bass" userId="76639ff7-4519-4960-996a-f3d044468889" providerId="ADAL" clId="{30C42EB8-5FAB-4C43-9CD1-2BCC864C3549}" dt="2021-11-03T12:36:25.730" v="4457" actId="6549"/>
        <pc:sldMkLst>
          <pc:docMk/>
          <pc:sldMk cId="996928692" sldId="311"/>
        </pc:sldMkLst>
        <pc:spChg chg="mod">
          <ac:chgData name="Chris Bass" userId="76639ff7-4519-4960-996a-f3d044468889" providerId="ADAL" clId="{30C42EB8-5FAB-4C43-9CD1-2BCC864C3549}" dt="2021-11-03T12:22:15.450" v="4082" actId="20577"/>
          <ac:spMkLst>
            <pc:docMk/>
            <pc:sldMk cId="996928692" sldId="311"/>
            <ac:spMk id="2" creationId="{FA81AF25-8E63-4134-8AC7-87EE1BC392B2}"/>
          </ac:spMkLst>
        </pc:spChg>
        <pc:spChg chg="mod">
          <ac:chgData name="Chris Bass" userId="76639ff7-4519-4960-996a-f3d044468889" providerId="ADAL" clId="{30C42EB8-5FAB-4C43-9CD1-2BCC864C3549}" dt="2021-11-03T12:36:25.730" v="4457" actId="6549"/>
          <ac:spMkLst>
            <pc:docMk/>
            <pc:sldMk cId="996928692" sldId="311"/>
            <ac:spMk id="3" creationId="{C307B4E3-F310-489D-9AF2-27A230AD4BBC}"/>
          </ac:spMkLst>
        </pc:spChg>
      </pc:sldChg>
      <pc:sldChg chg="modSp new mod">
        <pc:chgData name="Chris Bass" userId="76639ff7-4519-4960-996a-f3d044468889" providerId="ADAL" clId="{30C42EB8-5FAB-4C43-9CD1-2BCC864C3549}" dt="2021-11-03T14:02:35.945" v="4849" actId="20577"/>
        <pc:sldMkLst>
          <pc:docMk/>
          <pc:sldMk cId="3689545088" sldId="312"/>
        </pc:sldMkLst>
        <pc:spChg chg="mod">
          <ac:chgData name="Chris Bass" userId="76639ff7-4519-4960-996a-f3d044468889" providerId="ADAL" clId="{30C42EB8-5FAB-4C43-9CD1-2BCC864C3549}" dt="2021-11-03T13:43:49.452" v="4562" actId="404"/>
          <ac:spMkLst>
            <pc:docMk/>
            <pc:sldMk cId="3689545088" sldId="312"/>
            <ac:spMk id="2" creationId="{43A5C07C-8CFE-4631-A8DD-E15140371D5D}"/>
          </ac:spMkLst>
        </pc:spChg>
        <pc:spChg chg="mod">
          <ac:chgData name="Chris Bass" userId="76639ff7-4519-4960-996a-f3d044468889" providerId="ADAL" clId="{30C42EB8-5FAB-4C43-9CD1-2BCC864C3549}" dt="2021-11-03T14:02:35.945" v="4849" actId="20577"/>
          <ac:spMkLst>
            <pc:docMk/>
            <pc:sldMk cId="3689545088" sldId="312"/>
            <ac:spMk id="3" creationId="{FACD95B1-4C59-4D53-8E42-491051B0DA40}"/>
          </ac:spMkLst>
        </pc:spChg>
      </pc:sldChg>
      <pc:sldChg chg="addSp delSp new mod">
        <pc:chgData name="Chris Bass" userId="76639ff7-4519-4960-996a-f3d044468889" providerId="ADAL" clId="{30C42EB8-5FAB-4C43-9CD1-2BCC864C3549}" dt="2021-11-03T13:00:56.272" v="4539"/>
        <pc:sldMkLst>
          <pc:docMk/>
          <pc:sldMk cId="1134416952" sldId="313"/>
        </pc:sldMkLst>
        <pc:spChg chg="del">
          <ac:chgData name="Chris Bass" userId="76639ff7-4519-4960-996a-f3d044468889" providerId="ADAL" clId="{30C42EB8-5FAB-4C43-9CD1-2BCC864C3549}" dt="2021-11-03T13:00:55.836" v="4538" actId="478"/>
          <ac:spMkLst>
            <pc:docMk/>
            <pc:sldMk cId="1134416952" sldId="313"/>
            <ac:spMk id="2" creationId="{29CCC2BA-79B6-43C3-A5D8-9F24C05D9DD9}"/>
          </ac:spMkLst>
        </pc:spChg>
        <pc:spChg chg="del">
          <ac:chgData name="Chris Bass" userId="76639ff7-4519-4960-996a-f3d044468889" providerId="ADAL" clId="{30C42EB8-5FAB-4C43-9CD1-2BCC864C3549}" dt="2021-11-03T13:00:55.836" v="4538" actId="478"/>
          <ac:spMkLst>
            <pc:docMk/>
            <pc:sldMk cId="1134416952" sldId="313"/>
            <ac:spMk id="3" creationId="{108217BC-86A8-41F5-B034-C60491A7A1FF}"/>
          </ac:spMkLst>
        </pc:spChg>
        <pc:picChg chg="add">
          <ac:chgData name="Chris Bass" userId="76639ff7-4519-4960-996a-f3d044468889" providerId="ADAL" clId="{30C42EB8-5FAB-4C43-9CD1-2BCC864C3549}" dt="2021-11-03T13:00:56.272" v="4539"/>
          <ac:picMkLst>
            <pc:docMk/>
            <pc:sldMk cId="1134416952" sldId="313"/>
            <ac:picMk id="1026" creationId="{8B8433F5-F2EF-4101-A74D-37AAC9106346}"/>
          </ac:picMkLst>
        </pc:picChg>
      </pc:sldChg>
      <pc:sldChg chg="new del">
        <pc:chgData name="Chris Bass" userId="76639ff7-4519-4960-996a-f3d044468889" providerId="ADAL" clId="{30C42EB8-5FAB-4C43-9CD1-2BCC864C3549}" dt="2021-11-03T14:13:30.322" v="5108" actId="2696"/>
        <pc:sldMkLst>
          <pc:docMk/>
          <pc:sldMk cId="1097113050" sldId="31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30775A-C674-46A3-A078-FC734B2AF916}" type="datetimeFigureOut">
              <a:rPr lang="en-GB" smtClean="0"/>
              <a:t>03/09/2022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2C26B-29A0-479E-8D20-E7B27A34B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309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2C26B-29A0-479E-8D20-E7B27A34B2F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699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2C26B-29A0-479E-8D20-E7B27A34B2F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915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697C-9B11-4500-9F34-4B08DF5F87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AC53A1-99C3-41E7-818B-BD02CACFE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00B4C-DD1C-4113-869E-4A622C4A3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CFD40-72F9-451E-A399-842CBBDD06FC}" type="datetimeFigureOut">
              <a:rPr lang="en-GB" smtClean="0"/>
              <a:t>03/09/2022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FA362-E739-4817-A784-F6EC6940A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E10C9-A1FC-4DB9-ABCC-6F5EB59A7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D52C5-4EE0-4452-9331-C7EB2BEAE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751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229C7-6BFF-49ED-85B1-B8578C9D3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E2745-CB42-48ED-97D4-BC254B999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AE797D-F229-4C3F-9BDB-5C9BFC1F1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CFD40-72F9-451E-A399-842CBBDD06FC}" type="datetimeFigureOut">
              <a:rPr lang="en-GB" smtClean="0"/>
              <a:t>03/09/2022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39A7C-E9C1-4B63-977B-73314895F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CFAA0-0DCE-42BA-BCE6-CA651253B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D52C5-4EE0-4452-9331-C7EB2BEAE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8761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76A98-49B6-4A7B-8238-68A03D455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5398AE-9CAD-4844-9577-EE2E9648A9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A16824-A778-4D6B-8BA8-3E5C435C7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CFD40-72F9-451E-A399-842CBBDD06FC}" type="datetimeFigureOut">
              <a:rPr lang="en-GB" smtClean="0"/>
              <a:t>03/09/2022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07D59-AF13-4413-AB5F-0139314C9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862FC-63B9-4DA7-8660-EECC7060B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D52C5-4EE0-4452-9331-C7EB2BEAE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95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12535-5376-46CD-9453-017118B3E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57B6B-4BD0-4C69-871F-E1B423C3F8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6F8C4E-184B-4363-B1F9-7DA38F0813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EE193E-92D8-46D4-898F-5FB6D041C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CFD40-72F9-451E-A399-842CBBDD06FC}" type="datetimeFigureOut">
              <a:rPr lang="en-GB" smtClean="0"/>
              <a:t>03/09/2022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F57D76-46CE-4EF7-A171-3F6E239F8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8BE839-38C2-464F-8459-C679D2438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D52C5-4EE0-4452-9331-C7EB2BEAE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045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0F769-308C-4E40-84F8-79415ADC3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95DFC-374D-4C15-A980-07F274982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3A70B1-4969-446A-891B-BF76C77C3F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DBC080-ABCC-4FE9-A2C1-96D9C833D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DCF3F2-2F37-4C5C-B09E-F37149DD2D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4CF64D-B06C-4A67-ACC9-1A6286658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CFD40-72F9-451E-A399-842CBBDD06FC}" type="datetimeFigureOut">
              <a:rPr lang="en-GB" smtClean="0"/>
              <a:t>03/09/2022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EFE502-17BA-4BA4-9178-73D3107ED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EB7728-4760-4E8C-94B6-1F4A7B050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D52C5-4EE0-4452-9331-C7EB2BEAE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585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990B-D80F-4651-ACC7-117A2BA90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A93CA0-1FD8-4790-AB24-D5068D1E7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CFD40-72F9-451E-A399-842CBBDD06FC}" type="datetimeFigureOut">
              <a:rPr lang="en-GB" smtClean="0"/>
              <a:t>03/09/2022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BD57B7-24B8-49D5-B9BA-B56EA7E56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DDC8DD-A98C-41C0-B2FF-297FA56E1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D52C5-4EE0-4452-9331-C7EB2BEAE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585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8D2221-6187-44EF-8859-260DE82B5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CFD40-72F9-451E-A399-842CBBDD06FC}" type="datetimeFigureOut">
              <a:rPr lang="en-GB" smtClean="0"/>
              <a:t>03/09/2022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0A71EF-9E32-4579-B8C2-CC91B2695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FB728-062B-4085-91B0-75CB9E479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D52C5-4EE0-4452-9331-C7EB2BEAE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023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88DEE-A928-4AE9-86F8-4471B5B59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3E748-35CC-4026-8825-24C412207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6FDE7-3507-4B21-B057-5FAB9E8322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9F7B54-722F-40C1-94EC-246A534E4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CFD40-72F9-451E-A399-842CBBDD06FC}" type="datetimeFigureOut">
              <a:rPr lang="en-GB" smtClean="0"/>
              <a:t>03/09/2022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A71F73-9F00-4805-A92D-1F786B14F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2F0D33-4F24-4E8F-BBA4-7A38D5DCA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D52C5-4EE0-4452-9331-C7EB2BEAE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894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55022-3F77-43B9-8132-8161FD484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19FB0E-BC93-413E-8DFB-1C4785EF42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A7CCA-FB17-4C7C-998F-264D6A5A6A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9DA350-0C0F-4872-9B56-B806F0E2A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CFD40-72F9-451E-A399-842CBBDD06FC}" type="datetimeFigureOut">
              <a:rPr lang="en-GB" smtClean="0"/>
              <a:t>03/09/2022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0B13D3-F639-453B-88C9-A393387F6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C191C2-47CA-4D06-B916-0BFF6283D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D52C5-4EE0-4452-9331-C7EB2BEAE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043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6A838-40A1-4A05-B2E7-7674BB608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24B6A5-8522-4B7A-92DE-FE8F64F8B2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A2A6D1-1A8F-4A21-A689-17B3DED78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CFD40-72F9-451E-A399-842CBBDD06FC}" type="datetimeFigureOut">
              <a:rPr lang="en-GB" smtClean="0"/>
              <a:t>03/09/2022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C1190-EE50-4FF8-BB67-77C0E6D7E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761513-4DC6-4C81-AC11-99D0E60C6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D52C5-4EE0-4452-9331-C7EB2BEAE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442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795507-82B4-4385-A3A3-1F9F45AFC4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B97DD-5BA7-4873-9C3F-8B0322AD3B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00204-4106-406D-8CB5-10EE0BD67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CFD40-72F9-451E-A399-842CBBDD06FC}" type="datetimeFigureOut">
              <a:rPr lang="en-GB" smtClean="0"/>
              <a:t>03/09/2022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72F24-35E2-481D-BE2A-4C57B1E56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2DE1B-AA7C-4DB6-85B7-2C18FF502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D52C5-4EE0-4452-9331-C7EB2BEAE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62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2CB3AD-4342-4435-A891-E7AC810A7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5F31E4-385A-40DA-A81D-1CBA8A732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22CFA-6F5A-446B-80C8-D5F48BFE59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CFD40-72F9-451E-A399-842CBBDD06FC}" type="datetimeFigureOut">
              <a:rPr lang="en-GB" smtClean="0"/>
              <a:t>03/09/2022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CFD7C4-4EB1-45F4-9650-400616D070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DB1C6-F074-4671-9761-8171C474D8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D52C5-4EE0-4452-9331-C7EB2BEAE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3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n.cppreference.com/w/cpp/named_req/Callabl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en.cppreference.com/w/cpp/named_req/Callabl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en.wikipedia.org/wiki/Caesar_cipher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Erase%E2%80%93remove_idiom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olsGf6JIkU" TargetMode="External"/><Relationship Id="rId2" Type="http://schemas.openxmlformats.org/officeDocument/2006/relationships/hyperlink" Target="https://arne-mertz.de/2019/05/algorithms-and-the-kiss-principl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s://www.fluentcpp.com/2017/10/17/stdaccumulate-your-knowledge-on-algorithms/" TargetMode="Externa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stackoverflow.com/questions/2298242/callback-functions-in-c" TargetMode="External"/><Relationship Id="rId7" Type="http://schemas.openxmlformats.org/officeDocument/2006/relationships/hyperlink" Target="https://www.cppstories.com/2021/filter-cpp-containers/" TargetMode="External"/><Relationship Id="rId2" Type="http://schemas.openxmlformats.org/officeDocument/2006/relationships/hyperlink" Target="https://en.cppreference.com/w/cpp/named_req/Callabl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tackoverflow.com/questions/7627098/what-is-a-lambda-expression-in-c11" TargetMode="External"/><Relationship Id="rId5" Type="http://schemas.openxmlformats.org/officeDocument/2006/relationships/hyperlink" Target="https://towardsdatascience.com/c-basics-understanding-lambda-7df00705fa48" TargetMode="External"/><Relationship Id="rId4" Type="http://schemas.openxmlformats.org/officeDocument/2006/relationships/hyperlink" Target="https://stackoverflow.com/questions/356950/what-are-c-functors-and-their-us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5E5D3-7243-4DAB-96D2-D43FDC55AD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5050CEM</a:t>
            </a:r>
            <a:br>
              <a:rPr lang="en-GB" dirty="0"/>
            </a:br>
            <a:r>
              <a:rPr lang="en-GB" dirty="0"/>
              <a:t>Programming for Engineers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B15A45-6617-4741-AAC2-3962404892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Tutorial 18</a:t>
            </a:r>
          </a:p>
          <a:p>
            <a:r>
              <a:rPr lang="en-GB" dirty="0"/>
              <a:t>C++ Callbacks, Function Pointers, Functional Programming, Lambdas</a:t>
            </a:r>
          </a:p>
          <a:p>
            <a:endParaRPr lang="en-GB" dirty="0"/>
          </a:p>
          <a:p>
            <a:r>
              <a:rPr lang="en-GB" dirty="0"/>
              <a:t>Chris Bass</a:t>
            </a:r>
          </a:p>
        </p:txBody>
      </p:sp>
    </p:spTree>
    <p:extLst>
      <p:ext uri="{BB962C8B-B14F-4D97-AF65-F5344CB8AC3E}">
        <p14:creationId xmlns:p14="http://schemas.microsoft.com/office/powerpoint/2010/main" val="1579545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DE4F8-C77D-4682-B116-912538A7E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A70A3-CB6E-49F7-8073-D0526B33E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Functional Programming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Callbacks</a:t>
            </a:r>
            <a:endParaRPr lang="en-GB" i="1" dirty="0"/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Callable type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Function pointers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Pointer to member function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std::function objects (in header &lt;functional&gt;)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Functors, Lambda expressions (Lambdas)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Templated callback type</a:t>
            </a:r>
          </a:p>
        </p:txBody>
      </p:sp>
      <p:pic>
        <p:nvPicPr>
          <p:cNvPr id="4" name="Picture 2051" descr="D:\Users\aa6164\AppData\Local\Microsoft\Windows\Temporary Internet Files\Content.IE5\PHCKW372\MC900440405[1].png">
            <a:extLst>
              <a:ext uri="{FF2B5EF4-FFF2-40B4-BE49-F238E27FC236}">
                <a16:creationId xmlns:a16="http://schemas.microsoft.com/office/drawing/2014/main" id="{F6F03ED4-3650-4F74-B7FA-CE891870F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5176" y="365125"/>
            <a:ext cx="167005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1293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32745-DF1B-4AD3-8507-E4B3306F5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callbacks?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09B9E-E054-4EB5-A245-9F815ADCE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fontAlgn="base"/>
            <a:r>
              <a:rPr lang="en-GB" dirty="0"/>
              <a:t>A callback is a </a:t>
            </a:r>
            <a:r>
              <a:rPr lang="en-GB" i="1" dirty="0"/>
              <a:t>callable</a:t>
            </a:r>
            <a:r>
              <a:rPr lang="en-GB" dirty="0"/>
              <a:t> type accepted by a class or function, used to customize the current logic depending on that callback.</a:t>
            </a:r>
          </a:p>
          <a:p>
            <a:pPr lvl="1" fontAlgn="base"/>
            <a:r>
              <a:rPr lang="en-GB" dirty="0">
                <a:hlinkClick r:id="rId2"/>
              </a:rPr>
              <a:t>https://en.cppreference.com/w/cpp/named_req/Callable</a:t>
            </a:r>
            <a:endParaRPr lang="en-GB" dirty="0"/>
          </a:p>
          <a:p>
            <a:pPr algn="l" fontAlgn="base"/>
            <a:r>
              <a:rPr lang="en-GB" dirty="0"/>
              <a:t>One reason to use callbacks is to write </a:t>
            </a:r>
            <a:r>
              <a:rPr lang="en-GB" b="1" dirty="0"/>
              <a:t>generic</a:t>
            </a:r>
            <a:r>
              <a:rPr lang="en-GB" dirty="0"/>
              <a:t> code which is independent from the logic in the called function and can be reused with different callbacks.</a:t>
            </a:r>
          </a:p>
          <a:p>
            <a:pPr algn="l" fontAlgn="base"/>
            <a:r>
              <a:rPr lang="en-GB" dirty="0"/>
              <a:t>i.e. we are passing a </a:t>
            </a:r>
            <a:r>
              <a:rPr lang="en-GB" i="1" dirty="0"/>
              <a:t>callable</a:t>
            </a:r>
            <a:r>
              <a:rPr lang="en-GB" dirty="0"/>
              <a:t> type to a function to then be executed later on – e.g. this could be:  later run inside of another thread, or later called for_each element of a data structure, or later called asynchronously – such as being attached as an interrupt handler to an interrupt.</a:t>
            </a:r>
          </a:p>
        </p:txBody>
      </p:sp>
    </p:spTree>
    <p:extLst>
      <p:ext uri="{BB962C8B-B14F-4D97-AF65-F5344CB8AC3E}">
        <p14:creationId xmlns:p14="http://schemas.microsoft.com/office/powerpoint/2010/main" val="151633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103CA-8380-441E-8F8D-419F6F059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 a few examples…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3F7CF-3CC1-4451-9387-C29849DD8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Many functions of the standard algorithms library &lt;algorithm&gt; use callbacks.  For example, the for_each algorithm applies an unary callback to every item in a range of iterators…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690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83464-FB98-4F24-90B2-CF7C8CD62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std::for_each()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296AD-4348-411C-AC1A-4A51EB6A7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InputIt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UnaryFunction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UnaryFunction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for_each(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InputIt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first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InputIt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last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UnaryFunction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f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(;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first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!=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last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; ++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first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f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(*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first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f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2B72E4-6021-407F-B961-4D32647EA65B}"/>
              </a:ext>
            </a:extLst>
          </p:cNvPr>
          <p:cNvSpPr txBox="1"/>
          <p:nvPr/>
        </p:nvSpPr>
        <p:spPr>
          <a:xfrm>
            <a:off x="5485738" y="5128590"/>
            <a:ext cx="586806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Iterate through a data structure and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0CF3339-90BA-4BF5-BB97-AE0E0FEA7894}"/>
              </a:ext>
            </a:extLst>
          </p:cNvPr>
          <p:cNvCxnSpPr>
            <a:stCxn id="6" idx="0"/>
          </p:cNvCxnSpPr>
          <p:nvPr/>
        </p:nvCxnSpPr>
        <p:spPr>
          <a:xfrm flipH="1" flipV="1">
            <a:off x="6281531" y="4079020"/>
            <a:ext cx="2138238" cy="104957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8292B2A-4541-406C-A42E-9A54B511C7F1}"/>
              </a:ext>
            </a:extLst>
          </p:cNvPr>
          <p:cNvSpPr txBox="1"/>
          <p:nvPr/>
        </p:nvSpPr>
        <p:spPr>
          <a:xfrm>
            <a:off x="5485738" y="5715298"/>
            <a:ext cx="5166030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/>
              <a:t>call the UnaryFunction on each element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B009FF5-5757-457F-ADDA-91B871E59116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2767054" y="4476584"/>
            <a:ext cx="2718684" cy="146954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7992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3C25E-1832-4922-A749-BEC90D834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Increment and print example using std::for_each()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84609-A91C-490A-A7F2-622D6B12C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std::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vector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double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&gt; v{ 1.0, 2.2, 4.0, 5.5, 7.2 };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double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r = 4.0;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std::for_each(</a:t>
            </a:r>
            <a:r>
              <a:rPr lang="en-GB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v.begin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GB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v.end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(), [&amp;](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double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&amp;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v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v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+= r;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});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std::for_each(</a:t>
            </a:r>
            <a:r>
              <a:rPr lang="en-GB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v.begin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GB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v.end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(), [](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double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v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std::cout </a:t>
            </a:r>
            <a:r>
              <a:rPr lang="en-GB" sz="28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v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A31515"/>
                </a:solidFill>
                <a:latin typeface="Consolas" panose="020B0609020204030204" pitchFamily="49" charset="0"/>
              </a:rPr>
              <a:t>", "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});</a:t>
            </a:r>
            <a:endParaRPr lang="en-GB" dirty="0">
              <a:latin typeface="Consolas" panose="020B0609020204030204" pitchFamily="49" charset="0"/>
            </a:endParaRPr>
          </a:p>
          <a:p>
            <a:r>
              <a:rPr lang="en-GB" dirty="0"/>
              <a:t>which prints:</a:t>
            </a:r>
          </a:p>
          <a:p>
            <a:pPr marL="0" indent="0">
              <a:buNone/>
            </a:pPr>
            <a:r>
              <a:rPr lang="en-GB" dirty="0"/>
              <a:t>5, 6.2, 8, 9.5, 11.2,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A5A458-473B-41B9-9374-845533136253}"/>
              </a:ext>
            </a:extLst>
          </p:cNvPr>
          <p:cNvSpPr txBox="1"/>
          <p:nvPr/>
        </p:nvSpPr>
        <p:spPr>
          <a:xfrm>
            <a:off x="4561399" y="5480903"/>
            <a:ext cx="5361829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Increment each element in a vector by 4.</a:t>
            </a:r>
          </a:p>
          <a:p>
            <a:r>
              <a:rPr lang="en-GB" sz="2400" dirty="0"/>
              <a:t>Then print each element to cout.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777B4C-99A2-4826-93F7-7E7F6090D251}"/>
              </a:ext>
            </a:extLst>
          </p:cNvPr>
          <p:cNvSpPr txBox="1"/>
          <p:nvPr/>
        </p:nvSpPr>
        <p:spPr>
          <a:xfrm>
            <a:off x="5483748" y="4769410"/>
            <a:ext cx="587005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This is a lambda expression – a </a:t>
            </a:r>
            <a:r>
              <a:rPr lang="en-GB" sz="2400" i="1" dirty="0"/>
              <a:t>callable</a:t>
            </a:r>
            <a:r>
              <a:rPr lang="en-GB" sz="2400" dirty="0"/>
              <a:t> type.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E2020A4-EF6C-4085-9689-7DC90BB86A27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7450372" y="4285753"/>
            <a:ext cx="968402" cy="48365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9196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89703-FD54-415A-BC6E-8F8C2A32D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Callbacks can enable dynamic runtime behaviour.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934D8-6958-49D3-BA97-A0E19691E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Imagine some kind of game engine class which has a function that is executed each time the user presses a button on his keyboard and a set of functions that control the game behaviour.</a:t>
            </a:r>
          </a:p>
          <a:p>
            <a:r>
              <a:rPr lang="en-GB" dirty="0"/>
              <a:t>With callbacks you can (re)decide at runtime which action will be taken…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5640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BFA13-4C93-475B-B9A0-2797003EB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Game core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7DF55-9DF8-4587-9D2F-CF09698CF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player_jump();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player_crouch();</a:t>
            </a:r>
          </a:p>
          <a:p>
            <a:pPr marL="0" indent="0">
              <a:buNone/>
            </a:pPr>
            <a:endParaRPr lang="en-GB" sz="2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GameCore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std::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array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(*)(), total_num_keys&gt; actions;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key_pressed(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key_id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(actions[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key_id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]) actions[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key_id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]();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800" dirty="0">
                <a:solidFill>
                  <a:srgbClr val="008000"/>
                </a:solidFill>
                <a:latin typeface="Consolas" panose="020B0609020204030204" pitchFamily="49" charset="0"/>
              </a:rPr>
              <a:t>// update keybind from menu</a:t>
            </a:r>
            <a:endParaRPr lang="en-GB" sz="2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update_keybind(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key_id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(*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new_action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)()) {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    actions[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key_id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new_action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  <a:endParaRPr lang="en-GB" dirty="0"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C0725D-2153-43E4-91A6-BDDF17077361}"/>
              </a:ext>
            </a:extLst>
          </p:cNvPr>
          <p:cNvSpPr txBox="1"/>
          <p:nvPr/>
        </p:nvSpPr>
        <p:spPr>
          <a:xfrm>
            <a:off x="5772647" y="365125"/>
            <a:ext cx="6074796" cy="224676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000" dirty="0"/>
              <a:t>Here the function key_pressed() uses the callbacks stored in actions to obtain the desired behaviour when a certain key is pressed.  If the player chooses to change the button for jumping, the engine can call update_keybind() and map a key to a callable type and therefore change the behaviour of a call to key_pressed() once this button is pressed the next time in game.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32C073-B0A9-4895-AED4-591A4F37EC6B}"/>
              </a:ext>
            </a:extLst>
          </p:cNvPr>
          <p:cNvSpPr txBox="1"/>
          <p:nvPr/>
        </p:nvSpPr>
        <p:spPr>
          <a:xfrm>
            <a:off x="8102379" y="3230444"/>
            <a:ext cx="3745064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000" dirty="0"/>
              <a:t>actions is a std::array data structure containing function pointers (another </a:t>
            </a:r>
            <a:r>
              <a:rPr lang="en-GB" sz="2000" i="1" dirty="0"/>
              <a:t>callable </a:t>
            </a:r>
            <a:r>
              <a:rPr lang="en-GB" sz="2000" dirty="0"/>
              <a:t>type).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39A6C82-6963-490D-BEDA-564B7A0732C4}"/>
              </a:ext>
            </a:extLst>
          </p:cNvPr>
          <p:cNvCxnSpPr>
            <a:cxnSpLocks/>
            <a:stCxn id="14" idx="1"/>
          </p:cNvCxnSpPr>
          <p:nvPr/>
        </p:nvCxnSpPr>
        <p:spPr>
          <a:xfrm flipH="1" flipV="1">
            <a:off x="7243638" y="3318584"/>
            <a:ext cx="858741" cy="4196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9564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E039-96C8-4580-BBF5-DF18024A8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Callable types in C++(11).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11F26-2228-4D90-A582-EE5B1B65F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Call-back functionality can be realized in several ways in C++(11) since several different things turn out to be callable:</a:t>
            </a:r>
          </a:p>
          <a:p>
            <a:pPr lvl="1"/>
            <a:r>
              <a:rPr lang="en-GB" dirty="0"/>
              <a:t>Function pointers (including pointers to member functions)</a:t>
            </a:r>
          </a:p>
          <a:p>
            <a:pPr lvl="1"/>
            <a:r>
              <a:rPr lang="en-GB" dirty="0"/>
              <a:t>std::function objects</a:t>
            </a:r>
          </a:p>
          <a:p>
            <a:pPr lvl="1"/>
            <a:r>
              <a:rPr lang="en-GB" dirty="0"/>
              <a:t>Lambda expressions</a:t>
            </a:r>
          </a:p>
          <a:p>
            <a:pPr lvl="1"/>
            <a:r>
              <a:rPr lang="en-GB" dirty="0"/>
              <a:t>Bind expressions</a:t>
            </a:r>
          </a:p>
          <a:p>
            <a:pPr lvl="1"/>
            <a:r>
              <a:rPr lang="en-GB" dirty="0"/>
              <a:t>Function objects (classes with overloaded function call operator operator())</a:t>
            </a:r>
          </a:p>
          <a:p>
            <a:endParaRPr lang="en-GB" dirty="0"/>
          </a:p>
          <a:p>
            <a:r>
              <a:rPr lang="en-GB" sz="2400" dirty="0"/>
              <a:t>(Note: Pointer to data members are callable as well but no function is called at all).</a:t>
            </a:r>
          </a:p>
          <a:p>
            <a:r>
              <a:rPr lang="en-GB" sz="2400" dirty="0">
                <a:hlinkClick r:id="rId2"/>
              </a:rPr>
              <a:t>https://en.cppreference.com/w/cpp/named_req/Callable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2673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85BF1A-5840-4A7D-9A7E-C397815F1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Function pointers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C5E518-DB70-4243-B920-6A22B598EF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(including pointers to member functions)</a:t>
            </a:r>
          </a:p>
        </p:txBody>
      </p:sp>
    </p:spTree>
    <p:extLst>
      <p:ext uri="{BB962C8B-B14F-4D97-AF65-F5344CB8AC3E}">
        <p14:creationId xmlns:p14="http://schemas.microsoft.com/office/powerpoint/2010/main" val="570612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33E08-135A-4B60-B9C7-448889B15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0349"/>
          </a:xfrm>
        </p:spPr>
        <p:txBody>
          <a:bodyPr/>
          <a:lstStyle/>
          <a:p>
            <a:r>
              <a:rPr lang="en-GB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19FCD-D6C4-4997-9B35-6F5A9A998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6308"/>
            <a:ext cx="10515600" cy="48806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foo(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std::cout </a:t>
            </a:r>
            <a:r>
              <a:rPr lang="en-GB" sz="28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A31515"/>
                </a:solidFill>
                <a:latin typeface="Consolas" panose="020B0609020204030204" pitchFamily="49" charset="0"/>
              </a:rPr>
              <a:t>"foo "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A31515"/>
                </a:solidFill>
                <a:latin typeface="Consolas" panose="020B0609020204030204" pitchFamily="49" charset="0"/>
              </a:rPr>
              <a:t>", "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2 +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GB" dirty="0"/>
              <a:t>A function pointer is the 'simplest' (in terms of generality; but probably the worst in terms of readability) type a callback can have:</a:t>
            </a:r>
          </a:p>
          <a:p>
            <a:r>
              <a:rPr lang="en-GB" dirty="0"/>
              <a:t>return_type (*)(param_type_1, param_type_2, param_type_3)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08000"/>
                </a:solidFill>
                <a:latin typeface="Consolas" panose="020B0609020204030204" pitchFamily="49" charset="0"/>
              </a:rPr>
              <a:t>// i.e. a pointer to foo has the type:</a:t>
            </a:r>
          </a:p>
          <a:p>
            <a:pPr marL="0" indent="0">
              <a:buNone/>
            </a:pPr>
            <a:r>
              <a:rPr lang="en-GB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dirty="0">
                <a:latin typeface="Consolas" panose="020B0609020204030204" pitchFamily="49" charset="0"/>
              </a:rPr>
              <a:t> (*)(</a:t>
            </a:r>
            <a:r>
              <a:rPr lang="en-GB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dirty="0">
                <a:latin typeface="Consolas" panose="020B0609020204030204" pitchFamily="49" charset="0"/>
              </a:rPr>
              <a:t>)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EF5470-6E49-425F-A3D9-7A407047640F}"/>
              </a:ext>
            </a:extLst>
          </p:cNvPr>
          <p:cNvSpPr txBox="1"/>
          <p:nvPr/>
        </p:nvSpPr>
        <p:spPr>
          <a:xfrm>
            <a:off x="2657141" y="6031210"/>
            <a:ext cx="2259145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/>
              <a:t>Function pointer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8E37CE4-83D6-41E4-9071-DC9799B20E7D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2217447" y="5629523"/>
            <a:ext cx="1569267" cy="4016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FC95E3A-A07C-4AFB-9F6C-02A24AA5158E}"/>
              </a:ext>
            </a:extLst>
          </p:cNvPr>
          <p:cNvSpPr txBox="1"/>
          <p:nvPr/>
        </p:nvSpPr>
        <p:spPr>
          <a:xfrm>
            <a:off x="838200" y="6031210"/>
            <a:ext cx="1658787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/>
              <a:t>Return type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808400F-4B68-46AD-A0B7-3DD49B1D2B8F}"/>
              </a:ext>
            </a:extLst>
          </p:cNvPr>
          <p:cNvCxnSpPr>
            <a:cxnSpLocks/>
            <a:stCxn id="11" idx="0"/>
          </p:cNvCxnSpPr>
          <p:nvPr/>
        </p:nvCxnSpPr>
        <p:spPr>
          <a:xfrm flipH="1" flipV="1">
            <a:off x="1319917" y="5561692"/>
            <a:ext cx="347677" cy="4695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F17CAE3-435F-4C9A-81DD-A5D319997AB5}"/>
              </a:ext>
            </a:extLst>
          </p:cNvPr>
          <p:cNvSpPr txBox="1"/>
          <p:nvPr/>
        </p:nvSpPr>
        <p:spPr>
          <a:xfrm>
            <a:off x="4466409" y="5398689"/>
            <a:ext cx="1920206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/>
              <a:t>Parameter list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B0DCED3-2FE9-4479-B8F4-FE59B725A34B}"/>
              </a:ext>
            </a:extLst>
          </p:cNvPr>
          <p:cNvCxnSpPr>
            <a:cxnSpLocks/>
            <a:stCxn id="18" idx="1"/>
          </p:cNvCxnSpPr>
          <p:nvPr/>
        </p:nvCxnSpPr>
        <p:spPr>
          <a:xfrm flipH="1" flipV="1">
            <a:off x="3331597" y="5398690"/>
            <a:ext cx="1134812" cy="2308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840FE84-112D-4E87-AEA0-777770C9517F}"/>
              </a:ext>
            </a:extLst>
          </p:cNvPr>
          <p:cNvSpPr txBox="1"/>
          <p:nvPr/>
        </p:nvSpPr>
        <p:spPr>
          <a:xfrm>
            <a:off x="8205745" y="1065475"/>
            <a:ext cx="3148055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Just a normal function.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FB3194E-DAA7-4901-A658-7391F9DF0CD2}"/>
              </a:ext>
            </a:extLst>
          </p:cNvPr>
          <p:cNvCxnSpPr>
            <a:stCxn id="24" idx="1"/>
          </p:cNvCxnSpPr>
          <p:nvPr/>
        </p:nvCxnSpPr>
        <p:spPr>
          <a:xfrm flipH="1">
            <a:off x="6607534" y="1296308"/>
            <a:ext cx="1598211" cy="3943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542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3F434-4C01-4F78-B60C-8A22639C9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Named function pointer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478C2-AFEB-4240-B9D9-6B0A82220A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2200" dirty="0">
                <a:solidFill>
                  <a:srgbClr val="008000"/>
                </a:solidFill>
                <a:latin typeface="Consolas" panose="020B0609020204030204" pitchFamily="49" charset="0"/>
              </a:rPr>
              <a:t>// fooPtr is a pointer to function, taking int returning int</a:t>
            </a:r>
          </a:p>
          <a:p>
            <a:pPr marL="0" indent="0">
              <a:buNone/>
            </a:pPr>
            <a:r>
              <a:rPr lang="en-GB" sz="2200" dirty="0">
                <a:solidFill>
                  <a:srgbClr val="008000"/>
                </a:solidFill>
                <a:latin typeface="Consolas" panose="020B0609020204030204" pitchFamily="49" charset="0"/>
              </a:rPr>
              <a:t>// initialized by reference to function foo, taking int returning int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(*fooPtr)(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 = &amp;foo;</a:t>
            </a:r>
          </a:p>
          <a:p>
            <a:pPr marL="0" indent="0">
              <a:buNone/>
            </a:pPr>
            <a:endParaRPr lang="en-GB" sz="22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200" dirty="0">
                <a:solidFill>
                  <a:srgbClr val="008000"/>
                </a:solidFill>
                <a:latin typeface="Consolas" panose="020B0609020204030204" pitchFamily="49" charset="0"/>
              </a:rPr>
              <a:t>// can alternatively be written as: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typedef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(*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FunctionPointerType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 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FunctionPointerType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fooPtr = &amp;foo;</a:t>
            </a:r>
          </a:p>
          <a:p>
            <a:pPr marL="0" indent="0">
              <a:buNone/>
            </a:pPr>
            <a:endParaRPr lang="en-GB" sz="22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200" dirty="0">
                <a:solidFill>
                  <a:srgbClr val="008000"/>
                </a:solidFill>
                <a:latin typeface="Consolas" panose="020B0609020204030204" pitchFamily="49" charset="0"/>
              </a:rPr>
              <a:t>// can alternatively be written as: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using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FunctionPointerType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(*)(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FunctionPointerType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fooPtr = &amp;foo;</a:t>
            </a:r>
            <a:endParaRPr lang="en-GB" dirty="0">
              <a:latin typeface="Consolas" panose="020B06090202040302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F310E8-CD55-4A9E-81BE-942856FB7959}"/>
              </a:ext>
            </a:extLst>
          </p:cNvPr>
          <p:cNvSpPr txBox="1"/>
          <p:nvPr/>
        </p:nvSpPr>
        <p:spPr>
          <a:xfrm>
            <a:off x="8579457" y="4174434"/>
            <a:ext cx="3021496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Note: the ‘typedef’ and similar ‘using’ are completely optional.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A75578-7B3D-445A-A3E5-01AA87F0AD24}"/>
              </a:ext>
            </a:extLst>
          </p:cNvPr>
          <p:cNvSpPr/>
          <p:nvPr/>
        </p:nvSpPr>
        <p:spPr>
          <a:xfrm>
            <a:off x="254442" y="3116912"/>
            <a:ext cx="11640709" cy="3060052"/>
          </a:xfrm>
          <a:prstGeom prst="rect">
            <a:avLst/>
          </a:prstGeom>
          <a:solidFill>
            <a:schemeClr val="accent3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006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9082D-73E0-4119-A46B-4F6DDF2DD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 1 – Function Pointer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75170-89EA-4214-B65C-AB638C9F1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LcParenR"/>
            </a:pPr>
            <a:r>
              <a:rPr lang="en-GB" dirty="0"/>
              <a:t>Create a function and function pointer.</a:t>
            </a:r>
          </a:p>
          <a:p>
            <a:pPr marL="514350" indent="-514350">
              <a:buFont typeface="+mj-lt"/>
              <a:buAutoNum type="alphaLcParenR"/>
            </a:pPr>
            <a:endParaRPr lang="en-GB" dirty="0"/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Call the function from the function pointer identifier.</a:t>
            </a:r>
          </a:p>
          <a:p>
            <a:pPr marL="514350" indent="-514350">
              <a:buFont typeface="+mj-lt"/>
              <a:buAutoNum type="alphaLcParenR"/>
            </a:pPr>
            <a:endParaRPr lang="en-GB" dirty="0"/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Pass the function pointer as the third parameter to std::for_each(), which will iterate over a vector&lt;int&gt; and print out the contents using cout inside the function.</a:t>
            </a:r>
          </a:p>
          <a:p>
            <a:endParaRPr lang="en-GB" dirty="0"/>
          </a:p>
        </p:txBody>
      </p:sp>
      <p:pic>
        <p:nvPicPr>
          <p:cNvPr id="4" name="Picture 2" descr="D:\Users\aa6164\AppData\Local\Microsoft\Windows\Temporary Internet Files\Content.IE5\046BKBZ5\MP900437312[1].jpg">
            <a:extLst>
              <a:ext uri="{FF2B5EF4-FFF2-40B4-BE49-F238E27FC236}">
                <a16:creationId xmlns:a16="http://schemas.microsoft.com/office/drawing/2014/main" id="{7EF5EB2E-AC89-44DC-9D72-274DC361A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62943" y="494506"/>
            <a:ext cx="1065785" cy="106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403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FA0EA-F5C8-42E5-A9DD-82E4F89B2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Passing a Function Pointer to Another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F5729-E878-497A-A5E3-3CFC907F9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another_function(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(*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callback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))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callback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en-GB" sz="2800" dirty="0">
                <a:solidFill>
                  <a:srgbClr val="008000"/>
                </a:solidFill>
                <a:latin typeface="Consolas" panose="020B0609020204030204" pitchFamily="49" charset="0"/>
              </a:rPr>
              <a:t>// callback executed here</a:t>
            </a:r>
            <a:endParaRPr lang="en-GB" sz="2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GB" dirty="0"/>
          </a:p>
          <a:p>
            <a:r>
              <a:rPr lang="en-GB" dirty="0"/>
              <a:t>Or: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using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FunctionPointerType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(*)(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another_function(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FunctionPointerType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callback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callback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en-GB" sz="2800" dirty="0">
                <a:solidFill>
                  <a:srgbClr val="008000"/>
                </a:solidFill>
                <a:latin typeface="Consolas" panose="020B0609020204030204" pitchFamily="49" charset="0"/>
              </a:rPr>
              <a:t>// callback executed here</a:t>
            </a:r>
            <a:endParaRPr lang="en-GB" sz="2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FC3ADA-F5E1-4620-9F04-B3746BB2E582}"/>
              </a:ext>
            </a:extLst>
          </p:cNvPr>
          <p:cNvSpPr/>
          <p:nvPr/>
        </p:nvSpPr>
        <p:spPr>
          <a:xfrm>
            <a:off x="254442" y="3633746"/>
            <a:ext cx="11640709" cy="2543218"/>
          </a:xfrm>
          <a:prstGeom prst="rect">
            <a:avLst/>
          </a:prstGeom>
          <a:solidFill>
            <a:schemeClr val="accent3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253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02B7C-093D-451A-B403-2D9950F55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Passing a Function Pointer to Another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24C92-D31E-4854-A236-D352D47BB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sz="2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GB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another_function(10, fooPtr);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072A49-B68A-43B4-ABDF-55D958F55C8E}"/>
              </a:ext>
            </a:extLst>
          </p:cNvPr>
          <p:cNvSpPr txBox="1"/>
          <p:nvPr/>
        </p:nvSpPr>
        <p:spPr>
          <a:xfrm>
            <a:off x="5366469" y="4629447"/>
            <a:ext cx="5987331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Using fooPtr as the callback function, which is called later on – inside of anotherFunction().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A79D68D-9805-4224-BFBD-F72AF8ED852B}"/>
              </a:ext>
            </a:extLst>
          </p:cNvPr>
          <p:cNvCxnSpPr>
            <a:stCxn id="4" idx="0"/>
          </p:cNvCxnSpPr>
          <p:nvPr/>
        </p:nvCxnSpPr>
        <p:spPr>
          <a:xfrm flipH="1" flipV="1">
            <a:off x="4683318" y="3429000"/>
            <a:ext cx="3676817" cy="120044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4490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AA8C7-C24E-4A97-87FA-47EE2E0DA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 2 – Callback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BEC04-E288-40C0-BA80-1B6E9648E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Create another function which will accept a function pointer as a parameter and run that function when called.</a:t>
            </a:r>
          </a:p>
        </p:txBody>
      </p:sp>
      <p:pic>
        <p:nvPicPr>
          <p:cNvPr id="4" name="Picture 2" descr="D:\Users\aa6164\AppData\Local\Microsoft\Windows\Temporary Internet Files\Content.IE5\046BKBZ5\MP900437312[1].jpg">
            <a:extLst>
              <a:ext uri="{FF2B5EF4-FFF2-40B4-BE49-F238E27FC236}">
                <a16:creationId xmlns:a16="http://schemas.microsoft.com/office/drawing/2014/main" id="{B284ABC6-0C32-413A-960B-7AEDC0A64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62943" y="494506"/>
            <a:ext cx="1065785" cy="106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7531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69C86-D77C-458B-ADBA-18F01B159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And another one… – transform_every_int()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58988-BB0B-45D5-8201-455636A99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Now we can write a function that does not rely on how the callback works: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transform_every_int(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v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n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(*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fp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)) {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n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; ++i) {</a:t>
            </a:r>
          </a:p>
          <a:p>
            <a:pPr marL="0" indent="0">
              <a:buNone/>
            </a:pPr>
            <a:r>
              <a:rPr lang="nn-NO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nn-NO" sz="2800" dirty="0">
                <a:solidFill>
                  <a:srgbClr val="808080"/>
                </a:solidFill>
                <a:latin typeface="Consolas" panose="020B0609020204030204" pitchFamily="49" charset="0"/>
              </a:rPr>
              <a:t>v</a:t>
            </a:r>
            <a:r>
              <a:rPr lang="nn-NO" sz="2800" dirty="0">
                <a:solidFill>
                  <a:srgbClr val="000000"/>
                </a:solidFill>
                <a:latin typeface="Consolas" panose="020B0609020204030204" pitchFamily="49" charset="0"/>
              </a:rPr>
              <a:t>[i] = </a:t>
            </a:r>
            <a:r>
              <a:rPr lang="nn-NO" sz="2800" dirty="0">
                <a:solidFill>
                  <a:srgbClr val="808080"/>
                </a:solidFill>
                <a:latin typeface="Consolas" panose="020B0609020204030204" pitchFamily="49" charset="0"/>
              </a:rPr>
              <a:t>fp</a:t>
            </a:r>
            <a:r>
              <a:rPr lang="nn-NO" sz="2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nn-NO" sz="2800" dirty="0">
                <a:solidFill>
                  <a:srgbClr val="808080"/>
                </a:solidFill>
                <a:latin typeface="Consolas" panose="020B0609020204030204" pitchFamily="49" charset="0"/>
              </a:rPr>
              <a:t>v</a:t>
            </a:r>
            <a:r>
              <a:rPr lang="nn-NO" sz="2800" dirty="0">
                <a:solidFill>
                  <a:srgbClr val="000000"/>
                </a:solidFill>
                <a:latin typeface="Consolas" panose="020B0609020204030204" pitchFamily="49" charset="0"/>
              </a:rPr>
              <a:t>[i]);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GB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algn="l" fontAlgn="base"/>
            <a:r>
              <a:rPr lang="en-GB" b="0" i="0" dirty="0">
                <a:solidFill>
                  <a:srgbClr val="232629"/>
                </a:solidFill>
                <a:effectLst/>
                <a:latin typeface="-apple-system"/>
              </a:rPr>
              <a:t>where possible callbacks could be</a:t>
            </a:r>
            <a:r>
              <a:rPr lang="en-GB" dirty="0">
                <a:solidFill>
                  <a:srgbClr val="232629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double_int(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2 *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; }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square_int(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*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; }</a:t>
            </a:r>
            <a:endParaRPr lang="en-GB" b="0" i="0" dirty="0">
              <a:solidFill>
                <a:srgbClr val="232629"/>
              </a:solidFill>
              <a:effectLst/>
              <a:latin typeface="Consolas" panose="020B0609020204030204" pitchFamily="49" charset="0"/>
            </a:endParaRPr>
          </a:p>
          <a:p>
            <a:pPr algn="l" fontAlgn="base"/>
            <a:endParaRPr lang="en-GB" b="0" i="0" dirty="0">
              <a:solidFill>
                <a:srgbClr val="232629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8584963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850A5-88C3-4EAD-A1AC-E32725A01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transform_every_int() used like: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2919B-5003-43DB-A1B2-0B19CE096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a[5] = { 1, 2, 3, 4, 5 };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transform_every_int(&amp;a[0], 5, double_int);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8000"/>
                </a:solidFill>
                <a:latin typeface="Consolas" panose="020B0609020204030204" pitchFamily="49" charset="0"/>
              </a:rPr>
              <a:t>// now a == {2, 4, 6, 8, 10};</a:t>
            </a:r>
            <a:endParaRPr lang="en-GB" sz="2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nn-NO" sz="28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2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2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5; i++) {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std::cout </a:t>
            </a:r>
            <a:r>
              <a:rPr lang="en-GB" sz="28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a[i] </a:t>
            </a:r>
            <a:r>
              <a:rPr lang="en-GB" sz="28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A31515"/>
                </a:solidFill>
                <a:latin typeface="Consolas" panose="020B0609020204030204" pitchFamily="49" charset="0"/>
              </a:rPr>
              <a:t>", "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std::cout </a:t>
            </a:r>
            <a:r>
              <a:rPr lang="en-GB" sz="28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std::endl;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transform_every_int(&amp;a[0], 5, square_int);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8000"/>
                </a:solidFill>
                <a:latin typeface="Consolas" panose="020B0609020204030204" pitchFamily="49" charset="0"/>
              </a:rPr>
              <a:t>// now a == {4, 16, 36, 64, 100};</a:t>
            </a:r>
            <a:endParaRPr lang="en-GB" sz="2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nn-NO" sz="28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2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2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5; i++) {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std::cout </a:t>
            </a:r>
            <a:r>
              <a:rPr lang="en-GB" sz="28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a[i] </a:t>
            </a:r>
            <a:r>
              <a:rPr lang="en-GB" sz="28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A31515"/>
                </a:solidFill>
                <a:latin typeface="Consolas" panose="020B0609020204030204" pitchFamily="49" charset="0"/>
              </a:rPr>
              <a:t>", "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std::cout </a:t>
            </a:r>
            <a:r>
              <a:rPr lang="en-GB" sz="28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std::endl;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C396C5-A5C4-490D-9B6A-F98766BEC377}"/>
              </a:ext>
            </a:extLst>
          </p:cNvPr>
          <p:cNvSpPr txBox="1"/>
          <p:nvPr/>
        </p:nvSpPr>
        <p:spPr>
          <a:xfrm>
            <a:off x="6591631" y="3013501"/>
            <a:ext cx="4945711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Pass the callback function as a argument to change the operation of transform_every_int().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DBF36F8-EB1B-4A59-8180-FAF9B6254889}"/>
              </a:ext>
            </a:extLst>
          </p:cNvPr>
          <p:cNvCxnSpPr>
            <a:stCxn id="7" idx="1"/>
          </p:cNvCxnSpPr>
          <p:nvPr/>
        </p:nvCxnSpPr>
        <p:spPr>
          <a:xfrm flipH="1" flipV="1">
            <a:off x="5406887" y="2544418"/>
            <a:ext cx="1184744" cy="10692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4F008A7-E6AB-4A95-94B7-9592907F37BE}"/>
              </a:ext>
            </a:extLst>
          </p:cNvPr>
          <p:cNvCxnSpPr>
            <a:stCxn id="7" idx="1"/>
          </p:cNvCxnSpPr>
          <p:nvPr/>
        </p:nvCxnSpPr>
        <p:spPr>
          <a:xfrm flipH="1">
            <a:off x="5478449" y="3613666"/>
            <a:ext cx="1113182" cy="38762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345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CD0D7-D285-4F19-B670-96D46B52F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 3 – Callback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39811-BE71-4720-B463-04157C8F9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Add another callback which would work with transform_every_int().</a:t>
            </a:r>
          </a:p>
          <a:p>
            <a:endParaRPr lang="en-GB" dirty="0"/>
          </a:p>
        </p:txBody>
      </p:sp>
      <p:pic>
        <p:nvPicPr>
          <p:cNvPr id="4" name="Picture 2" descr="D:\Users\aa6164\AppData\Local\Microsoft\Windows\Temporary Internet Files\Content.IE5\046BKBZ5\MP900437312[1].jpg">
            <a:extLst>
              <a:ext uri="{FF2B5EF4-FFF2-40B4-BE49-F238E27FC236}">
                <a16:creationId xmlns:a16="http://schemas.microsoft.com/office/drawing/2014/main" id="{95B79B45-2682-4C3A-8D1B-A956C856A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62943" y="494506"/>
            <a:ext cx="1065785" cy="106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363045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778F0-E58E-4E26-B8F9-2E8A293F6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Pointer to member function (method)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B5AD0-93CF-4CB9-9E41-A17084ED20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A pointer to member function (of some class C) is a special type of (and even more complex) function pointer which requires an object of type C to operate on.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endParaRPr lang="en-GB" sz="2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y;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foo2(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    std::cout </a:t>
            </a:r>
            <a:r>
              <a:rPr lang="en-GB" sz="28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A31515"/>
                </a:solidFill>
                <a:latin typeface="Consolas" panose="020B0609020204030204" pitchFamily="49" charset="0"/>
              </a:rPr>
              <a:t>"foo2 "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A31515"/>
                </a:solidFill>
                <a:latin typeface="Consolas" panose="020B0609020204030204" pitchFamily="49" charset="0"/>
              </a:rPr>
              <a:t>", "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+ y;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577AC6-F6F3-4974-8D39-3AB30EAD0058}"/>
              </a:ext>
            </a:extLst>
          </p:cNvPr>
          <p:cNvSpPr txBox="1"/>
          <p:nvPr/>
        </p:nvSpPr>
        <p:spPr>
          <a:xfrm>
            <a:off x="5367131" y="2855825"/>
            <a:ext cx="5394810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800" dirty="0"/>
              <a:t>Note: This can be a struct or a class.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C7A64D0-99B2-435C-BD60-28EE1F28675E}"/>
              </a:ext>
            </a:extLst>
          </p:cNvPr>
          <p:cNvCxnSpPr>
            <a:cxnSpLocks/>
            <a:stCxn id="4" idx="1"/>
          </p:cNvCxnSpPr>
          <p:nvPr/>
        </p:nvCxnSpPr>
        <p:spPr>
          <a:xfrm flipH="1" flipV="1">
            <a:off x="3212327" y="2926080"/>
            <a:ext cx="2154804" cy="19135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C2033DD-CD0F-446D-A01C-6FA2BA5F3074}"/>
              </a:ext>
            </a:extLst>
          </p:cNvPr>
          <p:cNvSpPr txBox="1"/>
          <p:nvPr/>
        </p:nvSpPr>
        <p:spPr>
          <a:xfrm>
            <a:off x="6663190" y="3740566"/>
            <a:ext cx="2842445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800" dirty="0"/>
              <a:t>Member function.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3B271A6-7249-4E4F-AEE2-3F6D90FDE708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4444779" y="4002176"/>
            <a:ext cx="2218411" cy="20265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2362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22A62-4D1D-48C6-85A6-D0EFC2811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Pointer to member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D74A8-8B8F-4D5B-BD95-4BF17FD24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pointer to member function type for some class T has the notation:</a:t>
            </a:r>
            <a:endParaRPr lang="en-GB" dirty="0">
              <a:latin typeface="Consolas" panose="020B0609020204030204" pitchFamily="49" charset="0"/>
            </a:endParaRPr>
          </a:p>
          <a:p>
            <a:r>
              <a:rPr lang="en-GB" dirty="0"/>
              <a:t>return_type (T::*)(param_type_1, param_type_2, param_type_3)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sz="2200" dirty="0">
                <a:solidFill>
                  <a:srgbClr val="008000"/>
                </a:solidFill>
                <a:latin typeface="Consolas" panose="020B0609020204030204" pitchFamily="49" charset="0"/>
              </a:rPr>
              <a:t>// i.e. a pointer to MyClass::foo2 has the type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::*) 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endParaRPr lang="en-GB" dirty="0"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5C3C41-DB46-4ACC-9668-878F54D91A05}"/>
              </a:ext>
            </a:extLst>
          </p:cNvPr>
          <p:cNvSpPr txBox="1"/>
          <p:nvPr/>
        </p:nvSpPr>
        <p:spPr>
          <a:xfrm>
            <a:off x="2838898" y="5011241"/>
            <a:ext cx="344263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Member function pointer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8C0F4E0-2A2F-42C1-8C2F-4D30F0987D40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2713822" y="4400327"/>
            <a:ext cx="1846392" cy="6109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C71800E-FB0B-47C0-B0C6-2F9E2114A215}"/>
              </a:ext>
            </a:extLst>
          </p:cNvPr>
          <p:cNvSpPr txBox="1"/>
          <p:nvPr/>
        </p:nvSpPr>
        <p:spPr>
          <a:xfrm>
            <a:off x="814682" y="5011241"/>
            <a:ext cx="1658787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/>
              <a:t>Return type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333EAE5-4962-4794-B250-B856BF96AC59}"/>
              </a:ext>
            </a:extLst>
          </p:cNvPr>
          <p:cNvCxnSpPr>
            <a:cxnSpLocks/>
            <a:stCxn id="7" idx="0"/>
          </p:cNvCxnSpPr>
          <p:nvPr/>
        </p:nvCxnSpPr>
        <p:spPr>
          <a:xfrm flipH="1" flipV="1">
            <a:off x="1323326" y="4320925"/>
            <a:ext cx="320750" cy="6903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4B9950C-1256-49E2-8D22-09ABAC1B324D}"/>
              </a:ext>
            </a:extLst>
          </p:cNvPr>
          <p:cNvSpPr txBox="1"/>
          <p:nvPr/>
        </p:nvSpPr>
        <p:spPr>
          <a:xfrm>
            <a:off x="5420566" y="4169493"/>
            <a:ext cx="1920206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/>
              <a:t>Parameter list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F4613A1-EE5A-4A66-892C-10000CE20AA5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4285754" y="4169494"/>
            <a:ext cx="1134812" cy="2308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45442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3F434-4C01-4F78-B60C-8A22639C9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Named pointer to member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478C2-AFEB-4240-B9D9-6B0A82220A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2400" dirty="0">
                <a:solidFill>
                  <a:srgbClr val="008000"/>
                </a:solidFill>
                <a:latin typeface="Consolas" panose="020B0609020204030204" pitchFamily="49" charset="0"/>
              </a:rPr>
              <a:t>// foo2Ptr is a pointer to member function of MyClass</a:t>
            </a:r>
            <a:endParaRPr lang="en-GB" sz="2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008000"/>
                </a:solidFill>
                <a:latin typeface="Consolas" panose="020B0609020204030204" pitchFamily="49" charset="0"/>
              </a:rPr>
              <a:t>// initialized by a reference to foo2 of MyClass</a:t>
            </a:r>
            <a:endParaRPr lang="en-GB" sz="2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dirty="0">
                <a:solidFill>
                  <a:srgbClr val="000000"/>
                </a:solidFill>
                <a:latin typeface="Consolas" panose="020B0609020204030204" pitchFamily="49" charset="0"/>
              </a:rPr>
              <a:t>::* foo2Ptr)(</a:t>
            </a:r>
            <a:r>
              <a:rPr lang="en-GB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dirty="0">
                <a:solidFill>
                  <a:srgbClr val="000000"/>
                </a:solidFill>
                <a:latin typeface="Consolas" panose="020B0609020204030204" pitchFamily="49" charset="0"/>
              </a:rPr>
              <a:t>) = &amp;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dirty="0">
                <a:solidFill>
                  <a:srgbClr val="000000"/>
                </a:solidFill>
                <a:latin typeface="Consolas" panose="020B0609020204030204" pitchFamily="49" charset="0"/>
              </a:rPr>
              <a:t>::foo2;</a:t>
            </a:r>
            <a:endParaRPr lang="en-GB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GB" sz="22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008000"/>
                </a:solidFill>
                <a:latin typeface="Consolas" panose="020B0609020204030204" pitchFamily="49" charset="0"/>
              </a:rPr>
              <a:t>// can alternatively be written as: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typedef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::* 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MemberFunctionPointerType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 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MemberFunctionPointerType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foo2Ptr = </a:t>
            </a:r>
            <a:r>
              <a:rPr lang="en-GB" dirty="0">
                <a:solidFill>
                  <a:srgbClr val="000000"/>
                </a:solidFill>
                <a:latin typeface="Consolas" panose="020B0609020204030204" pitchFamily="49" charset="0"/>
              </a:rPr>
              <a:t>&amp;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dirty="0">
                <a:solidFill>
                  <a:srgbClr val="000000"/>
                </a:solidFill>
                <a:latin typeface="Consolas" panose="020B0609020204030204" pitchFamily="49" charset="0"/>
              </a:rPr>
              <a:t>::foo2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GB" sz="22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008000"/>
                </a:solidFill>
                <a:latin typeface="Consolas" panose="020B0609020204030204" pitchFamily="49" charset="0"/>
              </a:rPr>
              <a:t>// can alternatively be written as: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using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MemberFunctionPointerType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::*)(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MemberFunctionPointerType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foo2Ptr = </a:t>
            </a:r>
            <a:r>
              <a:rPr lang="en-GB" dirty="0">
                <a:solidFill>
                  <a:srgbClr val="000000"/>
                </a:solidFill>
                <a:latin typeface="Consolas" panose="020B0609020204030204" pitchFamily="49" charset="0"/>
              </a:rPr>
              <a:t>&amp;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dirty="0">
                <a:solidFill>
                  <a:srgbClr val="000000"/>
                </a:solidFill>
                <a:latin typeface="Consolas" panose="020B0609020204030204" pitchFamily="49" charset="0"/>
              </a:rPr>
              <a:t>::foo2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en-GB" dirty="0">
              <a:latin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DFF90D-9DF4-461D-9171-28778ABEB864}"/>
              </a:ext>
            </a:extLst>
          </p:cNvPr>
          <p:cNvSpPr/>
          <p:nvPr/>
        </p:nvSpPr>
        <p:spPr>
          <a:xfrm>
            <a:off x="254442" y="3116912"/>
            <a:ext cx="11640709" cy="3060052"/>
          </a:xfrm>
          <a:prstGeom prst="rect">
            <a:avLst/>
          </a:prstGeom>
          <a:solidFill>
            <a:schemeClr val="accent3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748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9082D-73E0-4119-A46B-4F6DDF2DD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 4 – Member Function Pointer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75170-89EA-4214-B65C-AB638C9F1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en-GB" dirty="0"/>
              <a:t>Create a member function (method) and function pointer.</a:t>
            </a:r>
          </a:p>
          <a:p>
            <a:pPr marL="514350" indent="-514350">
              <a:buFont typeface="+mj-lt"/>
              <a:buAutoNum type="alphaLcParenR"/>
            </a:pPr>
            <a:endParaRPr lang="en-GB" dirty="0"/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Call the member function from the function pointer identifier. – You will need to create an object of your class type first and then use the object with the member function pointer to call the member function.</a:t>
            </a:r>
          </a:p>
          <a:p>
            <a:pPr marL="514350" indent="-514350">
              <a:buFont typeface="+mj-lt"/>
              <a:buAutoNum type="alphaLcParenR"/>
            </a:pPr>
            <a:endParaRPr lang="en-GB" dirty="0"/>
          </a:p>
          <a:p>
            <a:endParaRPr lang="en-GB" dirty="0"/>
          </a:p>
        </p:txBody>
      </p:sp>
      <p:pic>
        <p:nvPicPr>
          <p:cNvPr id="4" name="Picture 2" descr="D:\Users\aa6164\AppData\Local\Microsoft\Windows\Temporary Internet Files\Content.IE5\046BKBZ5\MP900437312[1].jpg">
            <a:extLst>
              <a:ext uri="{FF2B5EF4-FFF2-40B4-BE49-F238E27FC236}">
                <a16:creationId xmlns:a16="http://schemas.microsoft.com/office/drawing/2014/main" id="{7EF5EB2E-AC89-44DC-9D72-274DC361A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62943" y="494506"/>
            <a:ext cx="1065785" cy="106680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144D06-F4CE-40F8-8D06-D828AAACF211}"/>
              </a:ext>
            </a:extLst>
          </p:cNvPr>
          <p:cNvSpPr txBox="1"/>
          <p:nvPr/>
        </p:nvSpPr>
        <p:spPr>
          <a:xfrm>
            <a:off x="1286763" y="4976634"/>
            <a:ext cx="9618473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Hint:  Executing a Member Function Pointer requires a dereference.</a:t>
            </a:r>
          </a:p>
          <a:p>
            <a:endParaRPr lang="en-GB" sz="2400" dirty="0"/>
          </a:p>
          <a:p>
            <a:r>
              <a:rPr lang="en-GB" sz="2400" dirty="0"/>
              <a:t>See following slides if you get really stuck, the syntax is not straightforward.</a:t>
            </a:r>
          </a:p>
        </p:txBody>
      </p:sp>
    </p:spTree>
    <p:extLst>
      <p:ext uri="{BB962C8B-B14F-4D97-AF65-F5344CB8AC3E}">
        <p14:creationId xmlns:p14="http://schemas.microsoft.com/office/powerpoint/2010/main" val="21610436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DD6C0-6AD5-48C2-B26D-5E8BB3990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Callback call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2B163-D2DC-4E90-ACF9-21A1A5B61B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pointer to member function of MyClass can be invoked, with respect to an object of type MyClass by using member access operations on the dereferenced pointer.  Note: Parenthesis required!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myObject;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myObject.y = 5;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::* foo2Ptr)(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 = &amp;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::foo2;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(myObject.*foo2Ptr)(99);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25C570-A080-4DBF-A1A7-77ADC4E25F57}"/>
              </a:ext>
            </a:extLst>
          </p:cNvPr>
          <p:cNvSpPr txBox="1"/>
          <p:nvPr/>
        </p:nvSpPr>
        <p:spPr>
          <a:xfrm>
            <a:off x="5587285" y="3770461"/>
            <a:ext cx="5766515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/>
              <a:t>Could be initialised via a constructor instead.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B89A721-A7A4-4C68-B3E4-E8AB88DD203A}"/>
              </a:ext>
            </a:extLst>
          </p:cNvPr>
          <p:cNvCxnSpPr>
            <a:stCxn id="4" idx="1"/>
          </p:cNvCxnSpPr>
          <p:nvPr/>
        </p:nvCxnSpPr>
        <p:spPr>
          <a:xfrm flipH="1">
            <a:off x="4134678" y="4001294"/>
            <a:ext cx="1452607" cy="2308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6CD5278-6AEC-4360-AF98-3A809EFCDD95}"/>
              </a:ext>
            </a:extLst>
          </p:cNvPr>
          <p:cNvSpPr txBox="1"/>
          <p:nvPr/>
        </p:nvSpPr>
        <p:spPr>
          <a:xfrm>
            <a:off x="2045853" y="6031210"/>
            <a:ext cx="8100294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/>
              <a:t>Activity 4b: dereference the member function pointer then call.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54A0CE4-ACE8-4ED9-B9C7-3AFD4FFDE696}"/>
              </a:ext>
            </a:extLst>
          </p:cNvPr>
          <p:cNvCxnSpPr>
            <a:cxnSpLocks/>
            <a:stCxn id="7" idx="0"/>
          </p:cNvCxnSpPr>
          <p:nvPr/>
        </p:nvCxnSpPr>
        <p:spPr>
          <a:xfrm flipH="1" flipV="1">
            <a:off x="4738977" y="5732890"/>
            <a:ext cx="1357023" cy="2983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4632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FA0EA-F5C8-42E5-A9DD-82E4F89B2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Passing a Member Function Pointer to Another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F5729-E878-497A-A5E3-3CFC907F9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another_function2(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&amp;</a:t>
            </a:r>
            <a:r>
              <a:rPr lang="en-GB" dirty="0">
                <a:solidFill>
                  <a:srgbClr val="808080"/>
                </a:solidFill>
                <a:latin typeface="Consolas" panose="020B0609020204030204" pitchFamily="49" charset="0"/>
              </a:rPr>
              <a:t>object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::*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callback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))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+ (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object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.*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callback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)(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en-GB" sz="2800" dirty="0">
                <a:solidFill>
                  <a:srgbClr val="008000"/>
                </a:solidFill>
                <a:latin typeface="Consolas" panose="020B0609020204030204" pitchFamily="49" charset="0"/>
              </a:rPr>
              <a:t>// callback executed for object c</a:t>
            </a:r>
            <a:endParaRPr lang="en-GB" sz="2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Or: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another_function2(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&amp;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c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MemberFunctionPointerType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callback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+ (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object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.*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callback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)(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en-GB" sz="2800" dirty="0">
                <a:solidFill>
                  <a:srgbClr val="008000"/>
                </a:solidFill>
                <a:latin typeface="Consolas" panose="020B0609020204030204" pitchFamily="49" charset="0"/>
              </a:rPr>
              <a:t>// callback executed for object c</a:t>
            </a:r>
            <a:endParaRPr lang="en-GB" sz="2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C78D5E-223A-454D-911D-66DE93451C54}"/>
              </a:ext>
            </a:extLst>
          </p:cNvPr>
          <p:cNvSpPr txBox="1"/>
          <p:nvPr/>
        </p:nvSpPr>
        <p:spPr>
          <a:xfrm>
            <a:off x="7985955" y="2061949"/>
            <a:ext cx="3367845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/>
              <a:t>Reference to object used.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DF1EA55-63B5-4DF6-88DE-5EB9037BB008}"/>
              </a:ext>
            </a:extLst>
          </p:cNvPr>
          <p:cNvCxnSpPr>
            <a:cxnSpLocks/>
            <a:stCxn id="4" idx="1"/>
          </p:cNvCxnSpPr>
          <p:nvPr/>
        </p:nvCxnSpPr>
        <p:spPr>
          <a:xfrm flipH="1" flipV="1">
            <a:off x="7203882" y="2061949"/>
            <a:ext cx="782073" cy="2308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A099F7F4-131F-4EDF-BE7F-40AE1FBA211A}"/>
              </a:ext>
            </a:extLst>
          </p:cNvPr>
          <p:cNvSpPr/>
          <p:nvPr/>
        </p:nvSpPr>
        <p:spPr>
          <a:xfrm>
            <a:off x="254442" y="3840480"/>
            <a:ext cx="11640709" cy="2336484"/>
          </a:xfrm>
          <a:prstGeom prst="rect">
            <a:avLst/>
          </a:prstGeom>
          <a:solidFill>
            <a:schemeClr val="accent3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2037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622DC-1515-45B9-A923-2FB9CB8C4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Passing a Member Function Pointer to Another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17C3E-FA48-465D-BA41-211997703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another_function2(</a:t>
            </a:r>
            <a:r>
              <a:rPr lang="en-GB" sz="20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GB" sz="2000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GB" sz="2000" dirty="0">
                <a:solidFill>
                  <a:srgbClr val="808080"/>
                </a:solidFill>
                <a:latin typeface="Consolas" panose="020B0609020204030204" pitchFamily="49" charset="0"/>
              </a:rPr>
              <a:t>cPtr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0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GB" sz="2000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::* </a:t>
            </a:r>
            <a:r>
              <a:rPr lang="en-GB" sz="2000" dirty="0">
                <a:solidFill>
                  <a:srgbClr val="808080"/>
                </a:solidFill>
                <a:latin typeface="Consolas" panose="020B0609020204030204" pitchFamily="49" charset="0"/>
              </a:rPr>
              <a:t>callback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)(</a:t>
            </a:r>
            <a:r>
              <a:rPr lang="en-GB" sz="20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))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(!</a:t>
            </a:r>
            <a:r>
              <a:rPr lang="en-GB" sz="2000" dirty="0">
                <a:solidFill>
                  <a:srgbClr val="808080"/>
                </a:solidFill>
                <a:latin typeface="Consolas" panose="020B0609020204030204" pitchFamily="49" charset="0"/>
              </a:rPr>
              <a:t>cPtr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en-GB" sz="20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0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+ (</a:t>
            </a:r>
            <a:r>
              <a:rPr lang="en-GB" sz="2000" dirty="0">
                <a:solidFill>
                  <a:srgbClr val="808080"/>
                </a:solidFill>
                <a:latin typeface="Consolas" panose="020B0609020204030204" pitchFamily="49" charset="0"/>
              </a:rPr>
              <a:t>cPtr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-&gt;*</a:t>
            </a:r>
            <a:r>
              <a:rPr lang="en-GB" sz="2000" dirty="0">
                <a:solidFill>
                  <a:srgbClr val="808080"/>
                </a:solidFill>
                <a:latin typeface="Consolas" panose="020B0609020204030204" pitchFamily="49" charset="0"/>
              </a:rPr>
              <a:t>callback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)(</a:t>
            </a:r>
            <a:r>
              <a:rPr lang="en-GB" sz="20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en-GB" sz="2000" dirty="0">
                <a:solidFill>
                  <a:srgbClr val="008000"/>
                </a:solidFill>
                <a:latin typeface="Consolas" panose="020B0609020204030204" pitchFamily="49" charset="0"/>
              </a:rPr>
              <a:t>// callback executed for obj *cPtr</a:t>
            </a:r>
            <a:endParaRPr lang="en-GB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392720-356A-4C1C-AF90-32126B51B5AF}"/>
              </a:ext>
            </a:extLst>
          </p:cNvPr>
          <p:cNvSpPr txBox="1"/>
          <p:nvPr/>
        </p:nvSpPr>
        <p:spPr>
          <a:xfrm>
            <a:off x="7433881" y="2231141"/>
            <a:ext cx="3996863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/>
              <a:t>Pointer to object used instead.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5958E76-0015-49CA-839F-5FBC189AC4B0}"/>
              </a:ext>
            </a:extLst>
          </p:cNvPr>
          <p:cNvCxnSpPr>
            <a:cxnSpLocks/>
            <a:stCxn id="4" idx="1"/>
          </p:cNvCxnSpPr>
          <p:nvPr/>
        </p:nvCxnSpPr>
        <p:spPr>
          <a:xfrm flipH="1" flipV="1">
            <a:off x="6718853" y="2231142"/>
            <a:ext cx="715028" cy="2308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0B171BD-89E3-4FDA-9F26-34B5D7B62553}"/>
              </a:ext>
            </a:extLst>
          </p:cNvPr>
          <p:cNvSpPr txBox="1"/>
          <p:nvPr/>
        </p:nvSpPr>
        <p:spPr>
          <a:xfrm>
            <a:off x="1789781" y="4605671"/>
            <a:ext cx="5795764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Note the double dereference:</a:t>
            </a:r>
          </a:p>
          <a:p>
            <a:r>
              <a:rPr lang="en-GB" sz="2400" dirty="0"/>
              <a:t>Requires dereferencing the pointer before dereferencing and using the callback.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607E33C-92B8-4647-AA67-FD8B5F573507}"/>
              </a:ext>
            </a:extLst>
          </p:cNvPr>
          <p:cNvCxnSpPr>
            <a:cxnSpLocks/>
            <a:stCxn id="9" idx="0"/>
          </p:cNvCxnSpPr>
          <p:nvPr/>
        </p:nvCxnSpPr>
        <p:spPr>
          <a:xfrm flipH="1" flipV="1">
            <a:off x="3967702" y="3863745"/>
            <a:ext cx="719961" cy="7419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3977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02B7C-093D-451A-B403-2D9950F55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Passing a Member Function Pointer to Another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24C92-D31E-4854-A236-D352D47BB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myObject;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myObject.y = 5;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::* foo2Ptr)(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 = &amp;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::foo2;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another_function2(10, myObject, foo2Ptr);</a:t>
            </a:r>
            <a:endParaRPr lang="en-GB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072A49-B68A-43B4-ABDF-55D958F55C8E}"/>
              </a:ext>
            </a:extLst>
          </p:cNvPr>
          <p:cNvSpPr txBox="1"/>
          <p:nvPr/>
        </p:nvSpPr>
        <p:spPr>
          <a:xfrm>
            <a:off x="5040465" y="5225795"/>
            <a:ext cx="5987331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Using foo2Ptr as the callback function, which is called later on – inside of another_function2().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A79D68D-9805-4224-BFBD-F72AF8ED852B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7474226" y="4007457"/>
            <a:ext cx="559905" cy="12183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955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F48B65C-99E7-4810-9B39-AD19C90FF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std::function objects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253FAF-1F0D-49E5-A885-539178C091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(header &lt;functional&gt;)</a:t>
            </a:r>
          </a:p>
        </p:txBody>
      </p:sp>
    </p:spTree>
    <p:extLst>
      <p:ext uri="{BB962C8B-B14F-4D97-AF65-F5344CB8AC3E}">
        <p14:creationId xmlns:p14="http://schemas.microsoft.com/office/powerpoint/2010/main" val="15104292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F246B-239E-40F2-A796-6A9BC118D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std::function objects (header &lt;functional&gt;)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3E3E6-877A-4967-BAE3-0FAD2CFC9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std::function class is a polymorphic function wrapper to store, copy or invoke callable objects.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35929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98465-3778-481F-8B57-158D91EA6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Writing a std::function object / type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8889F-0180-4BF4-B975-AE37EB337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The type of a std::function object storing a callable looks like: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std::</a:t>
            </a:r>
            <a:r>
              <a:rPr lang="en-GB" dirty="0">
                <a:solidFill>
                  <a:srgbClr val="2B91AF"/>
                </a:solidFill>
                <a:latin typeface="Consolas" panose="020B0609020204030204" pitchFamily="49" charset="0"/>
              </a:rPr>
              <a:t>function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&lt;return_type(param_type_1, param_type_2)&gt;</a:t>
            </a:r>
          </a:p>
          <a:p>
            <a:pPr marL="0" indent="0">
              <a:buNone/>
            </a:pPr>
            <a:endParaRPr lang="en-GB" sz="28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008000"/>
                </a:solidFill>
                <a:latin typeface="Consolas" panose="020B0609020204030204" pitchFamily="49" charset="0"/>
              </a:rPr>
              <a:t>// i.e. using the above function declaration of foo:</a:t>
            </a:r>
            <a:endParaRPr lang="en-GB" sz="2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std::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function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)&gt; fooObject = &amp;foo;</a:t>
            </a:r>
          </a:p>
          <a:p>
            <a:pPr marL="0" indent="0">
              <a:buNone/>
            </a:pPr>
            <a:endParaRPr lang="en-GB" sz="28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008000"/>
                </a:solidFill>
                <a:latin typeface="Consolas" panose="020B0609020204030204" pitchFamily="49" charset="0"/>
              </a:rPr>
              <a:t>// or MyClass::foo2:</a:t>
            </a:r>
            <a:endParaRPr lang="en-GB" sz="2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std::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function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&amp;,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)&gt; foo2Object =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&amp;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::foo2;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88307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B97B1-0D66-4F6E-B6CA-C2ED17833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Callback call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0412F-5ECC-4326-89E7-8E31DDF26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class std::function has </a:t>
            </a:r>
            <a:r>
              <a:rPr lang="en-GB" b="1" dirty="0"/>
              <a:t>operator()</a:t>
            </a:r>
            <a:r>
              <a:rPr lang="en-GB" dirty="0"/>
              <a:t> defined which can be used to invoke its target: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 stdf_foobar(</a:t>
            </a:r>
            <a:r>
              <a:rPr lang="en-GB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, std::</a:t>
            </a:r>
            <a:r>
              <a:rPr lang="en-GB" sz="1800" dirty="0">
                <a:solidFill>
                  <a:srgbClr val="2B91AF"/>
                </a:solidFill>
                <a:latin typeface="Consolas" panose="020B0609020204030204" pitchFamily="49" charset="0"/>
              </a:rPr>
              <a:t>function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GB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GB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)&gt; </a:t>
            </a:r>
            <a:r>
              <a:rPr lang="en-GB" sz="1800" dirty="0">
                <a:solidFill>
                  <a:srgbClr val="808080"/>
                </a:solidFill>
                <a:latin typeface="Consolas" panose="020B0609020204030204" pitchFamily="49" charset="0"/>
              </a:rPr>
              <a:t>callback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18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en-GB" sz="1800" dirty="0">
                <a:solidFill>
                  <a:srgbClr val="808080"/>
                </a:solidFill>
                <a:latin typeface="Consolas" panose="020B0609020204030204" pitchFamily="49" charset="0"/>
              </a:rPr>
              <a:t>callback</a:t>
            </a:r>
            <a:r>
              <a:rPr lang="en-GB" sz="1800" dirty="0">
                <a:solidFill>
                  <a:srgbClr val="008080"/>
                </a:solidFill>
                <a:latin typeface="Consolas" panose="020B0609020204030204" pitchFamily="49" charset="0"/>
              </a:rPr>
              <a:t>(</a:t>
            </a:r>
            <a:r>
              <a:rPr lang="en-GB" sz="1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1800" dirty="0">
                <a:solidFill>
                  <a:srgbClr val="008080"/>
                </a:solidFill>
                <a:latin typeface="Consolas" panose="020B0609020204030204" pitchFamily="49" charset="0"/>
              </a:rPr>
              <a:t>)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GB" sz="1800" dirty="0">
                <a:solidFill>
                  <a:srgbClr val="008000"/>
                </a:solidFill>
                <a:latin typeface="Consolas" panose="020B0609020204030204" pitchFamily="49" charset="0"/>
              </a:rPr>
              <a:t>// std::function callback executed</a:t>
            </a:r>
            <a:endParaRPr lang="en-GB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08000"/>
                </a:solidFill>
                <a:latin typeface="Consolas" panose="020B0609020204030204" pitchFamily="49" charset="0"/>
              </a:rPr>
              <a:t>// or </a:t>
            </a:r>
            <a:endParaRPr lang="en-GB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 stdf_C_foobar(</a:t>
            </a:r>
            <a:r>
              <a:rPr lang="en-GB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GB" sz="1800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&amp; </a:t>
            </a:r>
            <a:r>
              <a:rPr lang="en-GB" sz="1800" dirty="0">
                <a:solidFill>
                  <a:srgbClr val="808080"/>
                </a:solidFill>
                <a:latin typeface="Consolas" panose="020B0609020204030204" pitchFamily="49" charset="0"/>
              </a:rPr>
              <a:t>c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, std::</a:t>
            </a:r>
            <a:r>
              <a:rPr lang="en-GB" sz="1800" dirty="0">
                <a:solidFill>
                  <a:srgbClr val="2B91AF"/>
                </a:solidFill>
                <a:latin typeface="Consolas" panose="020B0609020204030204" pitchFamily="49" charset="0"/>
              </a:rPr>
              <a:t>function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GB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GB" sz="1800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&amp;, </a:t>
            </a:r>
            <a:r>
              <a:rPr lang="en-GB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)&gt; </a:t>
            </a:r>
            <a:r>
              <a:rPr lang="en-GB" sz="1800" dirty="0">
                <a:solidFill>
                  <a:srgbClr val="808080"/>
                </a:solidFill>
                <a:latin typeface="Consolas" panose="020B0609020204030204" pitchFamily="49" charset="0"/>
              </a:rPr>
              <a:t>callback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18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en-GB" sz="1800" dirty="0">
                <a:solidFill>
                  <a:srgbClr val="808080"/>
                </a:solidFill>
                <a:latin typeface="Consolas" panose="020B0609020204030204" pitchFamily="49" charset="0"/>
              </a:rPr>
              <a:t>callback</a:t>
            </a:r>
            <a:r>
              <a:rPr lang="en-GB" sz="1800" dirty="0">
                <a:solidFill>
                  <a:srgbClr val="008080"/>
                </a:solidFill>
                <a:latin typeface="Consolas" panose="020B0609020204030204" pitchFamily="49" charset="0"/>
              </a:rPr>
              <a:t>(</a:t>
            </a:r>
            <a:r>
              <a:rPr lang="en-GB" sz="1800" dirty="0">
                <a:solidFill>
                  <a:srgbClr val="808080"/>
                </a:solidFill>
                <a:latin typeface="Consolas" panose="020B0609020204030204" pitchFamily="49" charset="0"/>
              </a:rPr>
              <a:t>c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GB" sz="1800" dirty="0">
                <a:solidFill>
                  <a:srgbClr val="808080"/>
                </a:solidFill>
                <a:latin typeface="Consolas" panose="020B0609020204030204" pitchFamily="49" charset="0"/>
              </a:rPr>
              <a:t>x</a:t>
            </a:r>
            <a:r>
              <a:rPr lang="en-GB" sz="1800" dirty="0">
                <a:solidFill>
                  <a:srgbClr val="008080"/>
                </a:solidFill>
                <a:latin typeface="Consolas" panose="020B0609020204030204" pitchFamily="49" charset="0"/>
              </a:rPr>
              <a:t>)</a:t>
            </a: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GB" sz="1800" dirty="0">
                <a:solidFill>
                  <a:srgbClr val="008000"/>
                </a:solidFill>
                <a:latin typeface="Consolas" panose="020B0609020204030204" pitchFamily="49" charset="0"/>
              </a:rPr>
              <a:t>// std::function callback executed using c and x</a:t>
            </a:r>
            <a:endParaRPr lang="en-GB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5B46C3-8791-4EE3-B488-F1144B325658}"/>
              </a:ext>
            </a:extLst>
          </p:cNvPr>
          <p:cNvSpPr txBox="1"/>
          <p:nvPr/>
        </p:nvSpPr>
        <p:spPr>
          <a:xfrm>
            <a:off x="1651336" y="6031210"/>
            <a:ext cx="9702464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/>
              <a:t>Easier to use call syntax (than raw member function pointers we saw earlier).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CCE7C55-B9D4-4E4F-AEF6-46806D2C2C50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4712774" y="5783940"/>
            <a:ext cx="1789794" cy="24727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83508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7B4B-BCD9-481A-9A67-0417D7D55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Callback use notation and compatible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7BE19-CF5E-40B3-B6D3-2E4C84BE0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The std::function callback is more generic than function pointers or pointer to member function since different types can be passed and </a:t>
            </a:r>
            <a:r>
              <a:rPr lang="en-GB" b="1" dirty="0"/>
              <a:t>implicitly converted </a:t>
            </a:r>
            <a:r>
              <a:rPr lang="en-GB" dirty="0"/>
              <a:t>into a std::function object.</a:t>
            </a:r>
          </a:p>
          <a:p>
            <a:pPr marL="0" indent="0">
              <a:buNone/>
            </a:pPr>
            <a:endParaRPr lang="en-GB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dirty="0">
                <a:solidFill>
                  <a:srgbClr val="008000"/>
                </a:solidFill>
                <a:latin typeface="Consolas" panose="020B0609020204030204" pitchFamily="49" charset="0"/>
              </a:rPr>
              <a:t>// Passing a function pointer</a:t>
            </a:r>
            <a:endParaRPr lang="en-GB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dirty="0">
                <a:solidFill>
                  <a:srgbClr val="000000"/>
                </a:solidFill>
                <a:latin typeface="Consolas" panose="020B0609020204030204" pitchFamily="49" charset="0"/>
              </a:rPr>
              <a:t> withFoo = stdf_foobar(100, &amp;foo);</a:t>
            </a:r>
          </a:p>
          <a:p>
            <a:pPr marL="0" indent="0">
              <a:buNone/>
            </a:pPr>
            <a:endParaRPr lang="en-GB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dirty="0">
                <a:solidFill>
                  <a:srgbClr val="008000"/>
                </a:solidFill>
                <a:latin typeface="Consolas" panose="020B0609020204030204" pitchFamily="49" charset="0"/>
              </a:rPr>
              <a:t>// or passing a pointer to member function</a:t>
            </a:r>
            <a:endParaRPr lang="en-GB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dirty="0">
                <a:solidFill>
                  <a:srgbClr val="000000"/>
                </a:solidFill>
                <a:latin typeface="Consolas" panose="020B0609020204030204" pitchFamily="49" charset="0"/>
              </a:rPr>
              <a:t> myObject;</a:t>
            </a:r>
          </a:p>
          <a:p>
            <a:pPr marL="0" indent="0">
              <a:buNone/>
            </a:pPr>
            <a:r>
              <a:rPr lang="en-GB" dirty="0">
                <a:solidFill>
                  <a:srgbClr val="000000"/>
                </a:solidFill>
                <a:latin typeface="Consolas" panose="020B0609020204030204" pitchFamily="49" charset="0"/>
              </a:rPr>
              <a:t>myObject.y = 5;</a:t>
            </a:r>
          </a:p>
          <a:p>
            <a:pPr marL="0" indent="0">
              <a:buNone/>
            </a:pPr>
            <a:r>
              <a:rPr lang="en-GB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dirty="0">
                <a:solidFill>
                  <a:srgbClr val="000000"/>
                </a:solidFill>
                <a:latin typeface="Consolas" panose="020B0609020204030204" pitchFamily="49" charset="0"/>
              </a:rPr>
              <a:t> withFoo2 = stdf_C_foobar(200, myObject, &amp;</a:t>
            </a:r>
            <a:r>
              <a:rPr lang="en-GB" dirty="0">
                <a:solidFill>
                  <a:srgbClr val="2B91AF"/>
                </a:solidFill>
                <a:latin typeface="Consolas" panose="020B0609020204030204" pitchFamily="49" charset="0"/>
              </a:rPr>
              <a:t>MyClass</a:t>
            </a:r>
            <a:r>
              <a:rPr lang="en-GB" dirty="0">
                <a:solidFill>
                  <a:srgbClr val="000000"/>
                </a:solidFill>
                <a:latin typeface="Consolas" panose="020B0609020204030204" pitchFamily="49" charset="0"/>
              </a:rPr>
              <a:t>::foo2);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467384-8EF0-4412-AA25-7F70F0CEA300}"/>
              </a:ext>
            </a:extLst>
          </p:cNvPr>
          <p:cNvSpPr txBox="1"/>
          <p:nvPr/>
        </p:nvSpPr>
        <p:spPr>
          <a:xfrm>
            <a:off x="7206098" y="2801383"/>
            <a:ext cx="4147702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Similar syntax to Activity 2 with passing function pointers.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565E993-DF40-4446-AFEA-3B7CAB95A511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6472362" y="3216882"/>
            <a:ext cx="733736" cy="3486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B1F66A1-A860-477E-B2DB-31FC979CBE18}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9040633" y="5370352"/>
            <a:ext cx="456538" cy="2776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1BB5E71-EF6E-460B-98DD-5D50C9DA3272}"/>
              </a:ext>
            </a:extLst>
          </p:cNvPr>
          <p:cNvSpPr txBox="1"/>
          <p:nvPr/>
        </p:nvSpPr>
        <p:spPr>
          <a:xfrm>
            <a:off x="7640541" y="4908687"/>
            <a:ext cx="3713259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Similar syntax to Activity 4.</a:t>
            </a:r>
          </a:p>
        </p:txBody>
      </p:sp>
    </p:spTree>
    <p:extLst>
      <p:ext uri="{BB962C8B-B14F-4D97-AF65-F5344CB8AC3E}">
        <p14:creationId xmlns:p14="http://schemas.microsoft.com/office/powerpoint/2010/main" val="40865113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B40C2-9221-4CC3-BA14-5E0E17E62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 5 – std::function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FD6C7-F882-4862-B9D7-2CA23D1F4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Create a new function which returns a double and accepts 2x doubles as parameters.</a:t>
            </a:r>
          </a:p>
          <a:p>
            <a:endParaRPr lang="en-GB" dirty="0"/>
          </a:p>
          <a:p>
            <a:r>
              <a:rPr lang="en-GB" dirty="0"/>
              <a:t>Create and use a std::function object to wrap a reference to a function pointer from this new function.</a:t>
            </a:r>
          </a:p>
        </p:txBody>
      </p:sp>
      <p:pic>
        <p:nvPicPr>
          <p:cNvPr id="4" name="Picture 2" descr="D:\Users\aa6164\AppData\Local\Microsoft\Windows\Temporary Internet Files\Content.IE5\046BKBZ5\MP900437312[1].jpg">
            <a:extLst>
              <a:ext uri="{FF2B5EF4-FFF2-40B4-BE49-F238E27FC236}">
                <a16:creationId xmlns:a16="http://schemas.microsoft.com/office/drawing/2014/main" id="{AB151EF3-C9D1-48B4-9908-CFE8215DB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62943" y="494506"/>
            <a:ext cx="1065785" cy="106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15535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F48B65C-99E7-4810-9B39-AD19C90FF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Functors and Lambda Expressions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253FAF-1F0D-49E5-A885-539178C091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Storing Lambdas in std::function objects, and higher order functions.</a:t>
            </a:r>
          </a:p>
        </p:txBody>
      </p:sp>
    </p:spTree>
    <p:extLst>
      <p:ext uri="{BB962C8B-B14F-4D97-AF65-F5344CB8AC3E}">
        <p14:creationId xmlns:p14="http://schemas.microsoft.com/office/powerpoint/2010/main" val="21919157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4B49FF3-8C55-4C14-A103-D8C41EE65152}"/>
              </a:ext>
            </a:extLst>
          </p:cNvPr>
          <p:cNvCxnSpPr>
            <a:cxnSpLocks/>
          </p:cNvCxnSpPr>
          <p:nvPr/>
        </p:nvCxnSpPr>
        <p:spPr>
          <a:xfrm>
            <a:off x="0" y="4071071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0CF9249-8E90-4D54-9FE5-3B0A91461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3938"/>
          </a:xfrm>
        </p:spPr>
        <p:txBody>
          <a:bodyPr>
            <a:normAutofit fontScale="90000"/>
          </a:bodyPr>
          <a:lstStyle/>
          <a:p>
            <a:r>
              <a:rPr lang="en-GB" dirty="0"/>
              <a:t>Functor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752D8-8297-4454-9E7C-4C693275B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9064"/>
            <a:ext cx="10515600" cy="5493811"/>
          </a:xfrm>
        </p:spPr>
        <p:txBody>
          <a:bodyPr>
            <a:normAutofit fontScale="55000" lnSpcReduction="20000"/>
          </a:bodyPr>
          <a:lstStyle/>
          <a:p>
            <a:r>
              <a:rPr lang="en-GB" sz="3600" dirty="0"/>
              <a:t>Note: a class/struct which defines the operator() is sometimes referred to as a </a:t>
            </a:r>
            <a:r>
              <a:rPr lang="en-GB" sz="3600" b="1" dirty="0"/>
              <a:t>functor</a:t>
            </a:r>
          </a:p>
          <a:p>
            <a:r>
              <a:rPr lang="en-GB" sz="3600" dirty="0"/>
              <a:t>This allows you to create objects which “look like” a function:</a:t>
            </a:r>
          </a:p>
          <a:p>
            <a:pPr marL="0" indent="0">
              <a:buNone/>
            </a:pPr>
            <a:r>
              <a:rPr lang="en-GB" sz="2900" dirty="0">
                <a:solidFill>
                  <a:srgbClr val="008000"/>
                </a:solidFill>
                <a:latin typeface="Consolas" panose="020B0609020204030204" pitchFamily="49" charset="0"/>
              </a:rPr>
              <a:t>// this is a functor</a:t>
            </a:r>
            <a:endParaRPr lang="en-GB" sz="29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9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GB" sz="29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900" dirty="0">
                <a:solidFill>
                  <a:srgbClr val="2B91AF"/>
                </a:solidFill>
                <a:latin typeface="Consolas" panose="020B0609020204030204" pitchFamily="49" charset="0"/>
              </a:rPr>
              <a:t>MyFunctor</a:t>
            </a:r>
            <a:r>
              <a:rPr lang="en-GB" sz="29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marL="0" indent="0">
              <a:buNone/>
            </a:pPr>
            <a:r>
              <a:rPr lang="en-GB" sz="2900" dirty="0">
                <a:solidFill>
                  <a:srgbClr val="000000"/>
                </a:solidFill>
                <a:latin typeface="Consolas" panose="020B0609020204030204" pitchFamily="49" charset="0"/>
              </a:rPr>
              <a:t>    MyFunctor(</a:t>
            </a:r>
            <a:r>
              <a:rPr lang="en-GB" sz="29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9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900" dirty="0">
                <a:solidFill>
                  <a:srgbClr val="808080"/>
                </a:solidFill>
                <a:latin typeface="Consolas" panose="020B0609020204030204" pitchFamily="49" charset="0"/>
              </a:rPr>
              <a:t>val</a:t>
            </a:r>
            <a:r>
              <a:rPr lang="en-GB" sz="2900" dirty="0">
                <a:solidFill>
                  <a:srgbClr val="000000"/>
                </a:solidFill>
                <a:latin typeface="Consolas" panose="020B0609020204030204" pitchFamily="49" charset="0"/>
              </a:rPr>
              <a:t>) : memberVar(</a:t>
            </a:r>
            <a:r>
              <a:rPr lang="en-GB" sz="2900" dirty="0">
                <a:solidFill>
                  <a:srgbClr val="808080"/>
                </a:solidFill>
                <a:latin typeface="Consolas" panose="020B0609020204030204" pitchFamily="49" charset="0"/>
              </a:rPr>
              <a:t>val</a:t>
            </a:r>
            <a:r>
              <a:rPr lang="en-GB" sz="2900" dirty="0">
                <a:solidFill>
                  <a:srgbClr val="000000"/>
                </a:solidFill>
                <a:latin typeface="Consolas" panose="020B0609020204030204" pitchFamily="49" charset="0"/>
              </a:rPr>
              <a:t>) {}  </a:t>
            </a:r>
            <a:r>
              <a:rPr lang="en-GB" sz="2900" dirty="0">
                <a:solidFill>
                  <a:srgbClr val="008000"/>
                </a:solidFill>
                <a:latin typeface="Consolas" panose="020B0609020204030204" pitchFamily="49" charset="0"/>
              </a:rPr>
              <a:t>// Constructor</a:t>
            </a:r>
            <a:endParaRPr lang="en-GB" sz="29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900" dirty="0">
                <a:solidFill>
                  <a:srgbClr val="0000FF"/>
                </a:solidFill>
                <a:latin typeface="Consolas" panose="020B0609020204030204" pitchFamily="49" charset="0"/>
              </a:rPr>
              <a:t>    int</a:t>
            </a:r>
            <a:r>
              <a:rPr lang="en-GB" sz="29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900" dirty="0">
                <a:solidFill>
                  <a:srgbClr val="008080"/>
                </a:solidFill>
                <a:latin typeface="Consolas" panose="020B0609020204030204" pitchFamily="49" charset="0"/>
              </a:rPr>
              <a:t>operator()</a:t>
            </a:r>
            <a:r>
              <a:rPr lang="en-GB" sz="29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GB" sz="29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9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900" dirty="0">
                <a:solidFill>
                  <a:srgbClr val="808080"/>
                </a:solidFill>
                <a:latin typeface="Consolas" panose="020B0609020204030204" pitchFamily="49" charset="0"/>
              </a:rPr>
              <a:t>y</a:t>
            </a:r>
            <a:r>
              <a:rPr lang="en-GB" sz="2900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  <a:r>
              <a:rPr lang="en-GB" sz="29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GB" sz="2900" dirty="0">
                <a:solidFill>
                  <a:srgbClr val="000000"/>
                </a:solidFill>
                <a:latin typeface="Consolas" panose="020B0609020204030204" pitchFamily="49" charset="0"/>
              </a:rPr>
              <a:t> (memberVar = memberVar + </a:t>
            </a:r>
            <a:r>
              <a:rPr lang="en-GB" sz="2900" dirty="0">
                <a:solidFill>
                  <a:srgbClr val="808080"/>
                </a:solidFill>
                <a:latin typeface="Consolas" panose="020B0609020204030204" pitchFamily="49" charset="0"/>
              </a:rPr>
              <a:t>y</a:t>
            </a:r>
            <a:r>
              <a:rPr lang="en-GB" sz="2900" dirty="0">
                <a:solidFill>
                  <a:srgbClr val="000000"/>
                </a:solidFill>
                <a:latin typeface="Consolas" panose="020B0609020204030204" pitchFamily="49" charset="0"/>
              </a:rPr>
              <a:t>); }</a:t>
            </a:r>
          </a:p>
          <a:p>
            <a:pPr marL="0" indent="0">
              <a:buNone/>
            </a:pPr>
            <a:endParaRPr lang="en-GB" sz="29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9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GB" sz="29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buNone/>
            </a:pPr>
            <a:r>
              <a:rPr lang="en-GB" sz="29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9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900" dirty="0">
                <a:solidFill>
                  <a:srgbClr val="000000"/>
                </a:solidFill>
                <a:latin typeface="Consolas" panose="020B0609020204030204" pitchFamily="49" charset="0"/>
              </a:rPr>
              <a:t> memberVar;</a:t>
            </a:r>
          </a:p>
          <a:p>
            <a:pPr marL="0" indent="0">
              <a:buNone/>
            </a:pPr>
            <a:r>
              <a:rPr lang="en-GB" sz="29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pPr marL="0" indent="0">
              <a:buNone/>
            </a:pPr>
            <a:endParaRPr lang="en-GB" sz="29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3200" dirty="0">
                <a:solidFill>
                  <a:srgbClr val="008000"/>
                </a:solidFill>
                <a:latin typeface="Consolas" panose="020B0609020204030204" pitchFamily="49" charset="0"/>
              </a:rPr>
              <a:t>// Now you can use it like this:</a:t>
            </a:r>
            <a:endParaRPr lang="en-GB" sz="3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3200" dirty="0">
                <a:solidFill>
                  <a:srgbClr val="2B91AF"/>
                </a:solidFill>
                <a:latin typeface="Consolas" panose="020B0609020204030204" pitchFamily="49" charset="0"/>
              </a:rPr>
              <a:t>MyFunctor</a:t>
            </a:r>
            <a:r>
              <a:rPr lang="en-GB" sz="3200" dirty="0">
                <a:solidFill>
                  <a:srgbClr val="000000"/>
                </a:solidFill>
                <a:latin typeface="Consolas" panose="020B0609020204030204" pitchFamily="49" charset="0"/>
              </a:rPr>
              <a:t> add42(42); </a:t>
            </a:r>
            <a:r>
              <a:rPr lang="en-GB" sz="3200" dirty="0">
                <a:solidFill>
                  <a:srgbClr val="008000"/>
                </a:solidFill>
                <a:latin typeface="Consolas" panose="020B0609020204030204" pitchFamily="49" charset="0"/>
              </a:rPr>
              <a:t>// create an instance of functor</a:t>
            </a:r>
            <a:endParaRPr lang="en-GB" sz="3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3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3200" dirty="0">
                <a:solidFill>
                  <a:srgbClr val="000000"/>
                </a:solidFill>
                <a:latin typeface="Consolas" panose="020B0609020204030204" pitchFamily="49" charset="0"/>
              </a:rPr>
              <a:t> returnedValue = add42</a:t>
            </a:r>
            <a:r>
              <a:rPr lang="en-GB" sz="3200" dirty="0">
                <a:solidFill>
                  <a:srgbClr val="008080"/>
                </a:solidFill>
                <a:latin typeface="Consolas" panose="020B0609020204030204" pitchFamily="49" charset="0"/>
              </a:rPr>
              <a:t>(</a:t>
            </a:r>
            <a:r>
              <a:rPr lang="en-GB" sz="3200" dirty="0">
                <a:solidFill>
                  <a:srgbClr val="000000"/>
                </a:solidFill>
                <a:latin typeface="Consolas" panose="020B0609020204030204" pitchFamily="49" charset="0"/>
              </a:rPr>
              <a:t>8</a:t>
            </a:r>
            <a:r>
              <a:rPr lang="en-GB" sz="3200" dirty="0">
                <a:solidFill>
                  <a:srgbClr val="008080"/>
                </a:solidFill>
                <a:latin typeface="Consolas" panose="020B0609020204030204" pitchFamily="49" charset="0"/>
              </a:rPr>
              <a:t>)</a:t>
            </a:r>
            <a:r>
              <a:rPr lang="en-GB" sz="32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GB" sz="3200" dirty="0">
                <a:solidFill>
                  <a:srgbClr val="008000"/>
                </a:solidFill>
                <a:latin typeface="Consolas" panose="020B0609020204030204" pitchFamily="49" charset="0"/>
              </a:rPr>
              <a:t>// and "call" it</a:t>
            </a:r>
            <a:endParaRPr lang="en-GB" sz="3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3200" dirty="0">
                <a:solidFill>
                  <a:srgbClr val="008000"/>
                </a:solidFill>
                <a:latin typeface="Consolas" panose="020B0609020204030204" pitchFamily="49" charset="0"/>
              </a:rPr>
              <a:t>// returnedValue is now 50</a:t>
            </a:r>
            <a:endParaRPr lang="en-GB" sz="3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3200" dirty="0">
                <a:solidFill>
                  <a:srgbClr val="000000"/>
                </a:solidFill>
                <a:latin typeface="Consolas" panose="020B0609020204030204" pitchFamily="49" charset="0"/>
              </a:rPr>
              <a:t>returnedValue = add42</a:t>
            </a:r>
            <a:r>
              <a:rPr lang="en-GB" sz="3200" dirty="0">
                <a:solidFill>
                  <a:srgbClr val="008080"/>
                </a:solidFill>
                <a:latin typeface="Consolas" panose="020B0609020204030204" pitchFamily="49" charset="0"/>
              </a:rPr>
              <a:t>(</a:t>
            </a:r>
            <a:r>
              <a:rPr lang="en-GB" sz="3200" dirty="0">
                <a:solidFill>
                  <a:srgbClr val="000000"/>
                </a:solidFill>
                <a:latin typeface="Consolas" panose="020B0609020204030204" pitchFamily="49" charset="0"/>
              </a:rPr>
              <a:t>8</a:t>
            </a:r>
            <a:r>
              <a:rPr lang="en-GB" sz="3200" dirty="0">
                <a:solidFill>
                  <a:srgbClr val="008080"/>
                </a:solidFill>
                <a:latin typeface="Consolas" panose="020B0609020204030204" pitchFamily="49" charset="0"/>
              </a:rPr>
              <a:t>)</a:t>
            </a:r>
            <a:r>
              <a:rPr lang="en-GB" sz="32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GB" sz="3200" dirty="0">
                <a:solidFill>
                  <a:srgbClr val="008000"/>
                </a:solidFill>
                <a:latin typeface="Consolas" panose="020B0609020204030204" pitchFamily="49" charset="0"/>
              </a:rPr>
              <a:t>// and "call" it again</a:t>
            </a:r>
            <a:endParaRPr lang="en-GB" sz="3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3200" dirty="0">
                <a:solidFill>
                  <a:srgbClr val="008000"/>
                </a:solidFill>
                <a:latin typeface="Consolas" panose="020B0609020204030204" pitchFamily="49" charset="0"/>
              </a:rPr>
              <a:t>// returnedValue is now 58</a:t>
            </a:r>
            <a:endParaRPr lang="en-GB" sz="32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59A0BB-FB7B-466F-BB72-6EF6C5D39024}"/>
              </a:ext>
            </a:extLst>
          </p:cNvPr>
          <p:cNvSpPr txBox="1"/>
          <p:nvPr/>
        </p:nvSpPr>
        <p:spPr>
          <a:xfrm>
            <a:off x="7910886" y="3168888"/>
            <a:ext cx="3912042" cy="313932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Functors, like function pointers, can often be used as input to functions which accept callbacks such as the std::transform().</a:t>
            </a:r>
          </a:p>
          <a:p>
            <a:endParaRPr lang="en-GB" dirty="0"/>
          </a:p>
          <a:p>
            <a:r>
              <a:rPr lang="en-GB" dirty="0"/>
              <a:t>But they do require quite a lot of code to add the because you need to define a class/struct and </a:t>
            </a:r>
            <a:r>
              <a:rPr lang="en-GB" b="1" dirty="0"/>
              <a:t>operator()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Lambdas provide a short hand alternative to functors…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F4FC8BE-2260-45E9-800E-7B7699CE77D0}"/>
              </a:ext>
            </a:extLst>
          </p:cNvPr>
          <p:cNvCxnSpPr>
            <a:cxnSpLocks/>
            <a:stCxn id="4" idx="1"/>
          </p:cNvCxnSpPr>
          <p:nvPr/>
        </p:nvCxnSpPr>
        <p:spPr>
          <a:xfrm flipH="1" flipV="1">
            <a:off x="6096000" y="3609892"/>
            <a:ext cx="1814886" cy="112865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EF52EE0-38E8-40F5-BE95-98406E73D451}"/>
              </a:ext>
            </a:extLst>
          </p:cNvPr>
          <p:cNvSpPr txBox="1"/>
          <p:nvPr/>
        </p:nvSpPr>
        <p:spPr>
          <a:xfrm>
            <a:off x="2957885" y="6308209"/>
            <a:ext cx="3201582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Object, but looks like a function.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950D6A5-34F1-439E-88CF-839A917D35CC}"/>
              </a:ext>
            </a:extLst>
          </p:cNvPr>
          <p:cNvCxnSpPr>
            <a:cxnSpLocks/>
            <a:stCxn id="11" idx="0"/>
          </p:cNvCxnSpPr>
          <p:nvPr/>
        </p:nvCxnSpPr>
        <p:spPr>
          <a:xfrm flipH="1" flipV="1">
            <a:off x="4261899" y="5938877"/>
            <a:ext cx="296777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19536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38666-7393-439A-9CC0-11451E231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Lambda (</a:t>
            </a:r>
            <a:r>
              <a:rPr lang="el-GR" dirty="0"/>
              <a:t>λ</a:t>
            </a:r>
            <a:r>
              <a:rPr lang="en-GB" dirty="0"/>
              <a:t>) expressions (C++11 / C++14)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6703E2-94D9-491A-8E9C-42D7D34FA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Lambdas allow you to write an inline, </a:t>
            </a:r>
            <a:r>
              <a:rPr lang="en-GB" b="1" dirty="0"/>
              <a:t>anonymous functor</a:t>
            </a:r>
            <a:r>
              <a:rPr lang="en-GB" dirty="0"/>
              <a:t>.</a:t>
            </a:r>
          </a:p>
          <a:p>
            <a:pPr lvl="1"/>
            <a:r>
              <a:rPr lang="en-GB" dirty="0"/>
              <a:t>(much easier than defining a functor with class/struct and an operator()).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auto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add42_lambda = [captureValue = 42](</a:t>
            </a: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400" dirty="0">
                <a:solidFill>
                  <a:srgbClr val="808080"/>
                </a:solidFill>
                <a:latin typeface="Consolas" panose="020B0609020204030204" pitchFamily="49" charset="0"/>
              </a:rPr>
              <a:t>y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mutable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-&gt; </a:t>
            </a: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endParaRPr lang="en-GB" sz="2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    return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captureValue = captureValue + </a:t>
            </a:r>
            <a:r>
              <a:rPr lang="en-GB" sz="2400" dirty="0">
                <a:solidFill>
                  <a:srgbClr val="808080"/>
                </a:solidFill>
                <a:latin typeface="Consolas" panose="020B0609020204030204" pitchFamily="49" charset="0"/>
              </a:rPr>
              <a:t>y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i2 = add42_lambda(8);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8000"/>
                </a:solidFill>
                <a:latin typeface="Consolas" panose="020B0609020204030204" pitchFamily="49" charset="0"/>
              </a:rPr>
              <a:t>// i2 is now 50</a:t>
            </a:r>
            <a:endParaRPr lang="en-GB" sz="2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i2 = add42_lambda(8);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8000"/>
                </a:solidFill>
                <a:latin typeface="Consolas" panose="020B0609020204030204" pitchFamily="49" charset="0"/>
              </a:rPr>
              <a:t>// i2 is now 58</a:t>
            </a:r>
            <a:endParaRPr lang="en-GB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7DD31A-5A71-434D-8F86-6DA374B8DE6F}"/>
              </a:ext>
            </a:extLst>
          </p:cNvPr>
          <p:cNvSpPr txBox="1"/>
          <p:nvPr/>
        </p:nvSpPr>
        <p:spPr>
          <a:xfrm>
            <a:off x="1720741" y="2547651"/>
            <a:ext cx="4143570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/>
              <a:t>Start of lambda, capture clause.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2D8F272-BE1B-4B5F-B010-D009237A9794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3792526" y="3009316"/>
            <a:ext cx="0" cy="2308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0D65423-BF49-49A8-8067-EBBC82E810C7}"/>
              </a:ext>
            </a:extLst>
          </p:cNvPr>
          <p:cNvSpPr txBox="1"/>
          <p:nvPr/>
        </p:nvSpPr>
        <p:spPr>
          <a:xfrm>
            <a:off x="5754847" y="4938530"/>
            <a:ext cx="5598953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‘captureValue’ is similar to ‘memberVar’ in the previous example.  ‘y’ is similar to ‘y’.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85AA8E-14CC-469F-9A63-9F0D38E715D9}"/>
              </a:ext>
            </a:extLst>
          </p:cNvPr>
          <p:cNvSpPr txBox="1"/>
          <p:nvPr/>
        </p:nvSpPr>
        <p:spPr>
          <a:xfrm>
            <a:off x="6649222" y="2547651"/>
            <a:ext cx="1997150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/>
              <a:t>Parameter list.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214B99C-BB40-4936-A28A-6E9F53C354BE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7583648" y="3009316"/>
            <a:ext cx="64149" cy="2308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051B65A-03A7-4E78-9C03-2DB062CCDA7C}"/>
              </a:ext>
            </a:extLst>
          </p:cNvPr>
          <p:cNvSpPr txBox="1"/>
          <p:nvPr/>
        </p:nvSpPr>
        <p:spPr>
          <a:xfrm>
            <a:off x="7647797" y="4141866"/>
            <a:ext cx="1872629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/>
              <a:t>Lambda body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9ED65F4-53F5-4C17-B1E1-9AD50BBC1112}"/>
              </a:ext>
            </a:extLst>
          </p:cNvPr>
          <p:cNvCxnSpPr>
            <a:cxnSpLocks/>
            <a:stCxn id="15" idx="1"/>
          </p:cNvCxnSpPr>
          <p:nvPr/>
        </p:nvCxnSpPr>
        <p:spPr>
          <a:xfrm flipH="1" flipV="1">
            <a:off x="7080308" y="4156473"/>
            <a:ext cx="567489" cy="2162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E419304-5E9E-490D-92E4-5AD4018E536A}"/>
              </a:ext>
            </a:extLst>
          </p:cNvPr>
          <p:cNvSpPr txBox="1"/>
          <p:nvPr/>
        </p:nvSpPr>
        <p:spPr>
          <a:xfrm>
            <a:off x="9481171" y="2049192"/>
            <a:ext cx="2461343" cy="83098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600" dirty="0"/>
              <a:t>Mutable (optional) allows variables which are passed by value to be editable.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1F4EEDD-6371-4839-B496-114E684609B1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9177556" y="2464687"/>
            <a:ext cx="303615" cy="6987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ED016A1C-8D92-4A73-86EE-EDEF6314A0B0}"/>
              </a:ext>
            </a:extLst>
          </p:cNvPr>
          <p:cNvSpPr txBox="1"/>
          <p:nvPr/>
        </p:nvSpPr>
        <p:spPr>
          <a:xfrm>
            <a:off x="9914709" y="3895645"/>
            <a:ext cx="1439091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000" dirty="0"/>
              <a:t>Return type (optional)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EBE5D01-351E-49AE-A73E-B6785C39F383}"/>
              </a:ext>
            </a:extLst>
          </p:cNvPr>
          <p:cNvCxnSpPr>
            <a:cxnSpLocks/>
            <a:stCxn id="36" idx="0"/>
          </p:cNvCxnSpPr>
          <p:nvPr/>
        </p:nvCxnSpPr>
        <p:spPr>
          <a:xfrm flipH="1" flipV="1">
            <a:off x="10259736" y="3556932"/>
            <a:ext cx="374519" cy="33871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226F6A4-2605-485F-8516-4840A0DA3092}"/>
              </a:ext>
            </a:extLst>
          </p:cNvPr>
          <p:cNvSpPr txBox="1"/>
          <p:nvPr/>
        </p:nvSpPr>
        <p:spPr>
          <a:xfrm>
            <a:off x="838200" y="6102915"/>
            <a:ext cx="9310434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/>
              <a:t>In this case we stored the lambda into an object called – ‘add42_lambda’.</a:t>
            </a:r>
          </a:p>
        </p:txBody>
      </p:sp>
    </p:spTree>
    <p:extLst>
      <p:ext uri="{BB962C8B-B14F-4D97-AF65-F5344CB8AC3E}">
        <p14:creationId xmlns:p14="http://schemas.microsoft.com/office/powerpoint/2010/main" val="38439061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A116C-CF24-4A40-ABF2-881C8E9E7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Storing Lambdas (</a:t>
            </a:r>
            <a:r>
              <a:rPr lang="el-GR" dirty="0"/>
              <a:t>λ</a:t>
            </a:r>
            <a:r>
              <a:rPr lang="en-GB" dirty="0"/>
              <a:t>) in std::function 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55457-E38A-41A3-A96E-ECB873E8F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400" dirty="0">
              <a:solidFill>
                <a:srgbClr val="000000"/>
              </a:solidFill>
            </a:endParaRPr>
          </a:p>
          <a:p>
            <a:endParaRPr lang="en-GB" sz="2400" dirty="0">
              <a:solidFill>
                <a:srgbClr val="000000"/>
              </a:solidFill>
            </a:endParaRPr>
          </a:p>
          <a:p>
            <a:endParaRPr lang="en-GB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std::</a:t>
            </a:r>
            <a:r>
              <a:rPr lang="en-GB" sz="2400" dirty="0">
                <a:solidFill>
                  <a:srgbClr val="2B91AF"/>
                </a:solidFill>
                <a:latin typeface="Consolas" panose="020B0609020204030204" pitchFamily="49" charset="0"/>
              </a:rPr>
              <a:t>function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)&gt; myFunctionObject = [](</a:t>
            </a: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400" dirty="0">
                <a:solidFill>
                  <a:srgbClr val="808080"/>
                </a:solidFill>
                <a:latin typeface="Consolas" panose="020B0609020204030204" pitchFamily="49" charset="0"/>
              </a:rPr>
              <a:t>a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) -&gt; </a:t>
            </a: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400" dirty="0">
                <a:solidFill>
                  <a:srgbClr val="808080"/>
                </a:solidFill>
                <a:latin typeface="Consolas" panose="020B0609020204030204" pitchFamily="49" charset="0"/>
              </a:rPr>
              <a:t>a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std::cout </a:t>
            </a:r>
            <a:r>
              <a:rPr lang="en-GB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myFunctionObject</a:t>
            </a:r>
            <a:r>
              <a:rPr lang="en-GB" sz="2400" dirty="0">
                <a:solidFill>
                  <a:srgbClr val="008080"/>
                </a:solidFill>
                <a:latin typeface="Consolas" panose="020B0609020204030204" pitchFamily="49" charset="0"/>
              </a:rPr>
              <a:t>(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123456</a:t>
            </a:r>
            <a:r>
              <a:rPr lang="en-GB" sz="2400" dirty="0">
                <a:solidFill>
                  <a:srgbClr val="008080"/>
                </a:solidFill>
                <a:latin typeface="Consolas" panose="020B0609020204030204" pitchFamily="49" charset="0"/>
              </a:rPr>
              <a:t>)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std::endl;</a:t>
            </a:r>
          </a:p>
          <a:p>
            <a:endParaRPr lang="en-GB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DDC78D-FB16-49CB-BF94-5785CF415C4A}"/>
              </a:ext>
            </a:extLst>
          </p:cNvPr>
          <p:cNvSpPr txBox="1"/>
          <p:nvPr/>
        </p:nvSpPr>
        <p:spPr>
          <a:xfrm>
            <a:off x="838200" y="1690688"/>
            <a:ext cx="4703859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Declaring a std::function object which accepts an input parameter of type int and returns an int.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7D59417-60FF-4474-B1CC-05E988AC57FA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3190130" y="2891017"/>
            <a:ext cx="0" cy="2577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7AD7655-D70F-4787-ACBD-88871DD3227F}"/>
              </a:ext>
            </a:extLst>
          </p:cNvPr>
          <p:cNvSpPr txBox="1"/>
          <p:nvPr/>
        </p:nvSpPr>
        <p:spPr>
          <a:xfrm>
            <a:off x="6649941" y="1690688"/>
            <a:ext cx="4703859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Declaring a lambda which accepts an input parameter of type int and returns an int.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C599987-AA24-4B1B-9254-1F8AF7F83665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9001871" y="2891017"/>
            <a:ext cx="0" cy="25770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AFE9427-4B50-473E-BE36-652289FF2728}"/>
              </a:ext>
            </a:extLst>
          </p:cNvPr>
          <p:cNvSpPr txBox="1"/>
          <p:nvPr/>
        </p:nvSpPr>
        <p:spPr>
          <a:xfrm>
            <a:off x="4069246" y="5345966"/>
            <a:ext cx="4053508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Calling the lambda expression from the std::function object.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197F09B-4D84-4540-8E7B-AF7E0D10828F}"/>
              </a:ext>
            </a:extLst>
          </p:cNvPr>
          <p:cNvCxnSpPr>
            <a:stCxn id="11" idx="0"/>
          </p:cNvCxnSpPr>
          <p:nvPr/>
        </p:nvCxnSpPr>
        <p:spPr>
          <a:xfrm flipV="1">
            <a:off x="6096000" y="5025224"/>
            <a:ext cx="0" cy="32074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63948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7D2FB-0BCD-4D3A-BB94-26A6655DC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Using Lambda (</a:t>
            </a:r>
            <a:r>
              <a:rPr lang="el-GR" sz="3600" dirty="0"/>
              <a:t>λ</a:t>
            </a:r>
            <a:r>
              <a:rPr lang="en-GB" sz="3600" dirty="0"/>
              <a:t>) as a Compare/BinaryPredicate (a function returning bool)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CD3D0-8522-4AA1-B7D4-95B156A9B7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Lambdas can be stored in an object, or just used anonymously (usually as an argument to a function which accepts a callback).</a:t>
            </a:r>
          </a:p>
          <a:p>
            <a:pPr marL="0" indent="0">
              <a:buNone/>
            </a:pPr>
            <a:endParaRPr lang="en-GB" sz="2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std::</a:t>
            </a:r>
            <a:r>
              <a:rPr lang="en-GB" sz="2800" dirty="0">
                <a:solidFill>
                  <a:srgbClr val="2B91AF"/>
                </a:solidFill>
                <a:latin typeface="Consolas" panose="020B0609020204030204" pitchFamily="49" charset="0"/>
              </a:rPr>
              <a:t>vector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&gt; v1 = { 6, 2, 1, 4, 3, 5 };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std::sort(v1.begin(), v1.end(), [](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a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b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a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&gt;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b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});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52439A-1F2D-495E-A23D-DC66A1394B2F}"/>
              </a:ext>
            </a:extLst>
          </p:cNvPr>
          <p:cNvSpPr txBox="1"/>
          <p:nvPr/>
        </p:nvSpPr>
        <p:spPr>
          <a:xfrm>
            <a:off x="2464242" y="5289205"/>
            <a:ext cx="8889558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Lambda defined and used as an argument to the std::sort() algorithm.</a:t>
            </a:r>
          </a:p>
          <a:p>
            <a:r>
              <a:rPr lang="en-GB" sz="2400" dirty="0"/>
              <a:t>If the result of calling the lambda is true then a and b are swapped.</a:t>
            </a:r>
          </a:p>
          <a:p>
            <a:r>
              <a:rPr lang="en-GB" sz="2400" dirty="0"/>
              <a:t>a &gt; b will sort in descending order.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62C8D97-99F4-4B9A-AF24-5228F1188BED}"/>
              </a:ext>
            </a:extLst>
          </p:cNvPr>
          <p:cNvCxnSpPr>
            <a:stCxn id="4" idx="0"/>
          </p:cNvCxnSpPr>
          <p:nvPr/>
        </p:nvCxnSpPr>
        <p:spPr>
          <a:xfrm flipV="1">
            <a:off x="6909021" y="4373217"/>
            <a:ext cx="382325" cy="9159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32706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840B4-5F61-4235-AE7B-BF059750D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Activity 6 – Using Lambdas in std::sort()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6F6E3-9E0B-4D4B-8943-35D18CEA7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Create a std::string and initialise with “Hello Lambda Expression”.</a:t>
            </a:r>
          </a:p>
          <a:p>
            <a:endParaRPr lang="en-GB" dirty="0"/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Using the std::sort() and passing a lambda expression as the 3</a:t>
            </a:r>
            <a:r>
              <a:rPr lang="en-GB" baseline="30000" dirty="0"/>
              <a:t>rd</a:t>
            </a:r>
            <a:r>
              <a:rPr lang="en-GB" dirty="0"/>
              <a:t> argument, sort the characters in your string in Ascending order</a:t>
            </a:r>
            <a:r>
              <a:rPr lang="en-GB" b="0" i="0" dirty="0">
                <a:solidFill>
                  <a:srgbClr val="292929"/>
                </a:solidFill>
                <a:effectLst/>
                <a:latin typeface="charter"/>
              </a:rPr>
              <a:t>.</a:t>
            </a:r>
          </a:p>
          <a:p>
            <a:pPr marL="514350" indent="-514350">
              <a:buFont typeface="+mj-lt"/>
              <a:buAutoNum type="alphaLcParenR"/>
            </a:pPr>
            <a:endParaRPr lang="en-GB" dirty="0"/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Modify your lambda so that it will sort in Ascending order ignoring case, i.e. a case insensitive sort.</a:t>
            </a:r>
          </a:p>
          <a:p>
            <a:pPr marL="514350" indent="-514350">
              <a:buFont typeface="+mj-lt"/>
              <a:buAutoNum type="alphaLcParenR"/>
            </a:pPr>
            <a:endParaRPr lang="en-GB" dirty="0"/>
          </a:p>
          <a:p>
            <a:r>
              <a:rPr lang="en-GB" dirty="0"/>
              <a:t>std::cout your string to check your answer.</a:t>
            </a:r>
          </a:p>
        </p:txBody>
      </p:sp>
      <p:pic>
        <p:nvPicPr>
          <p:cNvPr id="4" name="Picture 2" descr="D:\Users\aa6164\AppData\Local\Microsoft\Windows\Temporary Internet Files\Content.IE5\046BKBZ5\MP900437312[1].jpg">
            <a:extLst>
              <a:ext uri="{FF2B5EF4-FFF2-40B4-BE49-F238E27FC236}">
                <a16:creationId xmlns:a16="http://schemas.microsoft.com/office/drawing/2014/main" id="{A7CB3420-3F0A-42A5-A3AA-E820156B9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62943" y="494506"/>
            <a:ext cx="1065785" cy="106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5694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8C1DA-D891-4F89-B46F-8B9217121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Higher Order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E14DF-7F31-4CEC-91DE-72B3D8873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std::transform() 	</a:t>
            </a:r>
            <a:r>
              <a:rPr lang="en-GB" dirty="0">
                <a:sym typeface="Wingdings" panose="05000000000000000000" pitchFamily="2" charset="2"/>
              </a:rPr>
              <a:t> like ‘map’ in JS and Python.</a:t>
            </a:r>
          </a:p>
          <a:p>
            <a:r>
              <a:rPr lang="en-GB" dirty="0"/>
              <a:t>std::copy_if() 	</a:t>
            </a:r>
            <a:r>
              <a:rPr lang="en-GB" dirty="0">
                <a:sym typeface="Wingdings" panose="05000000000000000000" pitchFamily="2" charset="2"/>
              </a:rPr>
              <a:t> like ‘filter’ in JS and Python.</a:t>
            </a:r>
          </a:p>
          <a:p>
            <a:r>
              <a:rPr lang="en-GB" dirty="0">
                <a:sym typeface="Wingdings" panose="05000000000000000000" pitchFamily="2" charset="2"/>
              </a:rPr>
              <a:t>std::remove_if() 	 also like ‘filter’ in JS and Python.</a:t>
            </a:r>
          </a:p>
          <a:p>
            <a:r>
              <a:rPr lang="en-GB" dirty="0"/>
              <a:t>std::accumulate() </a:t>
            </a:r>
            <a:r>
              <a:rPr lang="en-GB" dirty="0">
                <a:sym typeface="Wingdings" panose="05000000000000000000" pitchFamily="2" charset="2"/>
              </a:rPr>
              <a:t> like ‘reduce’ in JS and Python.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842B00-6CBA-4E86-981C-C0428A03FCDF}"/>
              </a:ext>
            </a:extLst>
          </p:cNvPr>
          <p:cNvSpPr txBox="1"/>
          <p:nvPr/>
        </p:nvSpPr>
        <p:spPr>
          <a:xfrm>
            <a:off x="2381203" y="4791968"/>
            <a:ext cx="7429593" cy="138499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dirty="0"/>
              <a:t>If you have a background in JavaScript or Python, some of the Higher Order functions in C++ might look familiar to you.</a:t>
            </a:r>
          </a:p>
        </p:txBody>
      </p:sp>
    </p:spTree>
    <p:extLst>
      <p:ext uri="{BB962C8B-B14F-4D97-AF65-F5344CB8AC3E}">
        <p14:creationId xmlns:p14="http://schemas.microsoft.com/office/powerpoint/2010/main" val="22044271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2A909-9C33-4063-8552-BAE081046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/>
              <a:t>Using Lambda (</a:t>
            </a:r>
            <a:r>
              <a:rPr lang="el-GR" sz="4400" dirty="0"/>
              <a:t>λ</a:t>
            </a:r>
            <a:r>
              <a:rPr lang="en-GB" sz="4400" dirty="0"/>
              <a:t>) with std::transform()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CA300-1A05-42DD-B58A-AFEC8E641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std::transform allows us to apply a lambda to a range of elements and store the result in another range, keeping the original elements order.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std::</a:t>
            </a:r>
            <a:r>
              <a:rPr lang="en-GB" sz="2400" dirty="0">
                <a:solidFill>
                  <a:srgbClr val="2B91AF"/>
                </a:solidFill>
                <a:latin typeface="Consolas" panose="020B0609020204030204" pitchFamily="49" charset="0"/>
              </a:rPr>
              <a:t>string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hello2(</a:t>
            </a:r>
            <a:r>
              <a:rPr lang="en-GB" sz="2400" dirty="0">
                <a:solidFill>
                  <a:srgbClr val="A31515"/>
                </a:solidFill>
                <a:latin typeface="Consolas" panose="020B0609020204030204" pitchFamily="49" charset="0"/>
              </a:rPr>
              <a:t>"Hello std::transform abcdef ABCDEF"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std::cout </a:t>
            </a:r>
            <a:r>
              <a:rPr lang="en-GB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hello2 </a:t>
            </a:r>
            <a:r>
              <a:rPr lang="en-GB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std::endl;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std::transform(hello2.begin(), hello2.end(), hello2.begin(),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[](</a:t>
            </a: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400" dirty="0">
                <a:solidFill>
                  <a:srgbClr val="808080"/>
                </a:solidFill>
                <a:latin typeface="Consolas" panose="020B0609020204030204" pitchFamily="49" charset="0"/>
              </a:rPr>
              <a:t>c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) -&gt; </a:t>
            </a: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        return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std::toupper(</a:t>
            </a:r>
            <a:r>
              <a:rPr lang="en-GB" sz="2400" dirty="0">
                <a:solidFill>
                  <a:srgbClr val="808080"/>
                </a:solidFill>
                <a:latin typeface="Consolas" panose="020B0609020204030204" pitchFamily="49" charset="0"/>
              </a:rPr>
              <a:t>c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});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std::cout </a:t>
            </a:r>
            <a:r>
              <a:rPr lang="en-GB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hello2 </a:t>
            </a:r>
            <a:r>
              <a:rPr lang="en-GB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std::endl;</a:t>
            </a:r>
            <a:endParaRPr lang="en-GB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74289E-9881-4727-82B0-9DFD9140C695}"/>
              </a:ext>
            </a:extLst>
          </p:cNvPr>
          <p:cNvSpPr txBox="1"/>
          <p:nvPr/>
        </p:nvSpPr>
        <p:spPr>
          <a:xfrm>
            <a:off x="7028290" y="5292546"/>
            <a:ext cx="4325510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Lambda defined and used as an argument to the std::transform() algorithm.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7A93144-DA82-462C-9A1B-DF10081CAA17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7720717" y="4937760"/>
            <a:ext cx="1470328" cy="35478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0853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840B4-5F61-4235-AE7B-BF059750D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Activity 7 – Using Lambdas in std::transform()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6F6E3-9E0B-4D4B-8943-35D18CEA7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Create a std::string and initialise with “Hello std::transform() abcdef ABCDEF”.</a:t>
            </a:r>
          </a:p>
          <a:p>
            <a:endParaRPr lang="en-GB" dirty="0">
              <a:solidFill>
                <a:srgbClr val="292929"/>
              </a:solidFill>
              <a:latin typeface="charter"/>
            </a:endParaRPr>
          </a:p>
          <a:p>
            <a:pPr marL="514350" indent="-514350">
              <a:buFont typeface="+mj-lt"/>
              <a:buAutoNum type="alphaLcParenR"/>
            </a:pPr>
            <a:r>
              <a:rPr lang="en-GB" dirty="0">
                <a:solidFill>
                  <a:srgbClr val="292929"/>
                </a:solidFill>
                <a:latin typeface="charter"/>
              </a:rPr>
              <a:t>Using the std::transform with a lambda, create a simple Caesar cipher (or shift cipher) which converts all the characters in the string ‘ABCDEF’… to ‘XYZABC’… and ‘abcdef’ to ‘xyzabc’ (i.e. left shift each character by – 3).</a:t>
            </a:r>
          </a:p>
          <a:p>
            <a:pPr marL="514350" indent="-514350">
              <a:buFont typeface="+mj-lt"/>
              <a:buAutoNum type="alphaLcParenR"/>
            </a:pPr>
            <a:endParaRPr lang="en-GB" dirty="0">
              <a:solidFill>
                <a:srgbClr val="292929"/>
              </a:solidFill>
              <a:latin typeface="charter"/>
            </a:endParaRPr>
          </a:p>
          <a:p>
            <a:pPr marL="514350" indent="-514350">
              <a:buFont typeface="+mj-lt"/>
              <a:buAutoNum type="alphaLcParenR"/>
            </a:pPr>
            <a:r>
              <a:rPr lang="en-GB" dirty="0">
                <a:solidFill>
                  <a:srgbClr val="292929"/>
                </a:solidFill>
                <a:latin typeface="charter"/>
              </a:rPr>
              <a:t>Using another std::transform and Lambda decode your Caesar cipher (i.e. right shift each character by + 3).</a:t>
            </a:r>
          </a:p>
          <a:p>
            <a:endParaRPr lang="en-GB" dirty="0">
              <a:solidFill>
                <a:srgbClr val="292929"/>
              </a:solidFill>
              <a:latin typeface="charter"/>
            </a:endParaRPr>
          </a:p>
          <a:p>
            <a:r>
              <a:rPr lang="en-GB" dirty="0">
                <a:hlinkClick r:id="rId2"/>
              </a:rPr>
              <a:t>https://en.wikipedia.org/wiki/Caesar_cipher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2" descr="D:\Users\aa6164\AppData\Local\Microsoft\Windows\Temporary Internet Files\Content.IE5\046BKBZ5\MP900437312[1].jpg">
            <a:extLst>
              <a:ext uri="{FF2B5EF4-FFF2-40B4-BE49-F238E27FC236}">
                <a16:creationId xmlns:a16="http://schemas.microsoft.com/office/drawing/2014/main" id="{A7CB3420-3F0A-42A5-A3AA-E820156B9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62944" y="494506"/>
            <a:ext cx="1065785" cy="106680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C471EC-4171-407E-AF79-1DF6DBC80DC4}"/>
              </a:ext>
            </a:extLst>
          </p:cNvPr>
          <p:cNvSpPr txBox="1"/>
          <p:nvPr/>
        </p:nvSpPr>
        <p:spPr>
          <a:xfrm>
            <a:off x="7601447" y="5345966"/>
            <a:ext cx="3927282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Ignore any characters outside the alphabet such as ‘:’</a:t>
            </a:r>
          </a:p>
        </p:txBody>
      </p:sp>
    </p:spTree>
    <p:extLst>
      <p:ext uri="{BB962C8B-B14F-4D97-AF65-F5344CB8AC3E}">
        <p14:creationId xmlns:p14="http://schemas.microsoft.com/office/powerpoint/2010/main" val="42316624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2FC49-F41B-429C-889E-6C1D45675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/>
              <a:t>Using Lambda (</a:t>
            </a:r>
            <a:r>
              <a:rPr lang="el-GR" sz="4400" dirty="0"/>
              <a:t>λ</a:t>
            </a:r>
            <a:r>
              <a:rPr lang="en-GB" sz="4400" dirty="0"/>
              <a:t>) with std::copy_if()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5211F7-0F59-4AA2-A72A-FB1B77757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Here we are copying only the even numbers from v1 to v2: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std::</a:t>
            </a:r>
            <a:r>
              <a:rPr lang="en-GB" sz="2400" dirty="0">
                <a:solidFill>
                  <a:srgbClr val="2B91AF"/>
                </a:solidFill>
                <a:latin typeface="Consolas" panose="020B0609020204030204" pitchFamily="49" charset="0"/>
              </a:rPr>
              <a:t>vector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&gt; v1 = { 1, 2, 3, 4, 5, 6, 7, 8, 9, 10 };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std::</a:t>
            </a:r>
            <a:r>
              <a:rPr lang="en-GB" sz="2400" dirty="0">
                <a:solidFill>
                  <a:srgbClr val="2B91AF"/>
                </a:solidFill>
                <a:latin typeface="Consolas" panose="020B0609020204030204" pitchFamily="49" charset="0"/>
              </a:rPr>
              <a:t>vector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&gt; v2;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std::copy_if(v1.begin(), v1.end(), std::back_inserter(v2),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[](</a:t>
            </a: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400" dirty="0">
                <a:solidFill>
                  <a:srgbClr val="808080"/>
                </a:solidFill>
                <a:latin typeface="Consolas" panose="020B0609020204030204" pitchFamily="49" charset="0"/>
              </a:rPr>
              <a:t>element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400" dirty="0">
                <a:solidFill>
                  <a:srgbClr val="808080"/>
                </a:solidFill>
                <a:latin typeface="Consolas" panose="020B0609020204030204" pitchFamily="49" charset="0"/>
              </a:rPr>
              <a:t>element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% 2 == 0;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});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std::copy(v2.begin(), v2.end(),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std::</a:t>
            </a:r>
            <a:r>
              <a:rPr lang="en-GB" sz="2400" dirty="0">
                <a:solidFill>
                  <a:srgbClr val="2B91AF"/>
                </a:solidFill>
                <a:latin typeface="Consolas" panose="020B0609020204030204" pitchFamily="49" charset="0"/>
              </a:rPr>
              <a:t>ostream_iterator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&gt;(std::cout, </a:t>
            </a:r>
            <a:r>
              <a:rPr lang="en-GB" sz="2400" dirty="0">
                <a:solidFill>
                  <a:srgbClr val="A31515"/>
                </a:solidFill>
                <a:latin typeface="Consolas" panose="020B0609020204030204" pitchFamily="49" charset="0"/>
              </a:rPr>
              <a:t>", "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  <a:endParaRPr lang="en-GB" sz="2400" dirty="0"/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938090-DD06-4EBF-9DB9-82CBD41ACAD3}"/>
              </a:ext>
            </a:extLst>
          </p:cNvPr>
          <p:cNvSpPr txBox="1"/>
          <p:nvPr/>
        </p:nvSpPr>
        <p:spPr>
          <a:xfrm>
            <a:off x="6901732" y="4468632"/>
            <a:ext cx="4810539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back_inserter() is used to push_back elements onto the empty v2.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293502A-B4F8-4A97-A77E-83560A56F9B9}"/>
              </a:ext>
            </a:extLst>
          </p:cNvPr>
          <p:cNvCxnSpPr>
            <a:stCxn id="4" idx="0"/>
          </p:cNvCxnSpPr>
          <p:nvPr/>
        </p:nvCxnSpPr>
        <p:spPr>
          <a:xfrm flipH="1" flipV="1">
            <a:off x="8913412" y="4001294"/>
            <a:ext cx="393590" cy="4673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731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84177-E72B-46C3-A3CD-90A414D70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 8 – Code Royale Site / Unit filter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89BE8-37E9-4163-9BA2-AB13C89A7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LcParenR"/>
            </a:pPr>
            <a:r>
              <a:rPr lang="en-GB" dirty="0"/>
              <a:t>Apply the std::copy_if() with lambda to the CodinGame ‘Code Royale’ problem to filter all the unowned Sites into a new vector.</a:t>
            </a:r>
          </a:p>
          <a:p>
            <a:pPr marL="514350" indent="-514350">
              <a:buFont typeface="+mj-lt"/>
              <a:buAutoNum type="alphaLcParenR"/>
            </a:pPr>
            <a:endParaRPr lang="en-GB" dirty="0"/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Apply the std::copy_if() with lambda to the CodinGame ‘Code Royale’ problem to filter the all the Units to find your friendly queen efficiently.</a:t>
            </a:r>
          </a:p>
          <a:p>
            <a:endParaRPr lang="en-GB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BE719F89-E99D-4B96-AA75-ABE12922F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297" y="495106"/>
            <a:ext cx="1067432" cy="10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04980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08FB1-9387-4DAD-A098-D7B2CBFE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8546"/>
          </a:xfrm>
        </p:spPr>
        <p:txBody>
          <a:bodyPr>
            <a:normAutofit fontScale="90000"/>
          </a:bodyPr>
          <a:lstStyle/>
          <a:p>
            <a:r>
              <a:rPr lang="en-GB" dirty="0"/>
              <a:t>In part Solution for Activity 8 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8F187-866F-41C3-B78F-CA0C66869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689" y="1033671"/>
            <a:ext cx="11110622" cy="5824330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std::</a:t>
            </a:r>
            <a:r>
              <a:rPr lang="en-GB" sz="1600" dirty="0">
                <a:solidFill>
                  <a:srgbClr val="2B91AF"/>
                </a:solidFill>
                <a:latin typeface="Consolas" panose="020B0609020204030204" pitchFamily="49" charset="0"/>
              </a:rPr>
              <a:t>vector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GB" sz="1600" dirty="0">
                <a:solidFill>
                  <a:srgbClr val="2B91AF"/>
                </a:solidFill>
                <a:latin typeface="Consolas" panose="020B0609020204030204" pitchFamily="49" charset="0"/>
              </a:rPr>
              <a:t>Site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&gt; sitesAll;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std::</a:t>
            </a:r>
            <a:r>
              <a:rPr lang="en-GB" sz="1600" dirty="0">
                <a:solidFill>
                  <a:srgbClr val="2B91AF"/>
                </a:solidFill>
                <a:latin typeface="Consolas" panose="020B0609020204030204" pitchFamily="49" charset="0"/>
              </a:rPr>
              <a:t>vector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GB" sz="1600" dirty="0">
                <a:solidFill>
                  <a:srgbClr val="2B91AF"/>
                </a:solidFill>
                <a:latin typeface="Consolas" panose="020B0609020204030204" pitchFamily="49" charset="0"/>
              </a:rPr>
              <a:t>Site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&gt; sitesUnowned;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UNOWNED = -1;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FRIENDLY = 0;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ENEMY = 1;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sitesAll.push_back(</a:t>
            </a:r>
            <a:r>
              <a:rPr lang="en-GB" sz="1600" dirty="0">
                <a:solidFill>
                  <a:srgbClr val="2B91AF"/>
                </a:solidFill>
                <a:latin typeface="Consolas" panose="020B0609020204030204" pitchFamily="49" charset="0"/>
              </a:rPr>
              <a:t>Site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(1, 1, 1, 1, 1, 1, 1, UNOWNED, 1, 1));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sitesAll.push_back(</a:t>
            </a:r>
            <a:r>
              <a:rPr lang="en-GB" sz="1600" dirty="0">
                <a:solidFill>
                  <a:srgbClr val="2B91AF"/>
                </a:solidFill>
                <a:latin typeface="Consolas" panose="020B0609020204030204" pitchFamily="49" charset="0"/>
              </a:rPr>
              <a:t>Site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(2, 1, 1, 1, 1, 1, 1, FRIENDLY, 1, 1));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sitesAll.push_back(</a:t>
            </a:r>
            <a:r>
              <a:rPr lang="en-GB" sz="1600" dirty="0">
                <a:solidFill>
                  <a:srgbClr val="2B91AF"/>
                </a:solidFill>
                <a:latin typeface="Consolas" panose="020B0609020204030204" pitchFamily="49" charset="0"/>
              </a:rPr>
              <a:t>Site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(3, 1, 1, 1, 1, 1, 1, ENEMY, 1, 1));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std::copy(sitesAll.begin(), sitesAll.end(), std::</a:t>
            </a:r>
            <a:r>
              <a:rPr lang="en-GB" sz="1600" dirty="0">
                <a:solidFill>
                  <a:srgbClr val="2B91AF"/>
                </a:solidFill>
                <a:latin typeface="Consolas" panose="020B0609020204030204" pitchFamily="49" charset="0"/>
              </a:rPr>
              <a:t>ostream_iterator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GB" sz="1600" dirty="0">
                <a:solidFill>
                  <a:srgbClr val="2B91AF"/>
                </a:solidFill>
                <a:latin typeface="Consolas" panose="020B0609020204030204" pitchFamily="49" charset="0"/>
              </a:rPr>
              <a:t>Site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&gt;(std::cout, </a:t>
            </a:r>
            <a:r>
              <a:rPr lang="en-GB" sz="1600" dirty="0">
                <a:solidFill>
                  <a:srgbClr val="A31515"/>
                </a:solidFill>
                <a:latin typeface="Consolas" panose="020B0609020204030204" pitchFamily="49" charset="0"/>
              </a:rPr>
              <a:t>“ - all \n"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600" dirty="0">
                <a:solidFill>
                  <a:srgbClr val="008000"/>
                </a:solidFill>
                <a:latin typeface="Consolas" panose="020B0609020204030204" pitchFamily="49" charset="0"/>
              </a:rPr>
              <a:t>// assume that Site vector contains all of the Site objects in the game.</a:t>
            </a:r>
            <a:endParaRPr lang="en-GB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1600" dirty="0">
                <a:solidFill>
                  <a:srgbClr val="008000"/>
                </a:solidFill>
                <a:latin typeface="Consolas" panose="020B0609020204030204" pitchFamily="49" charset="0"/>
              </a:rPr>
              <a:t>// we want to filter only the unowned sites to a new vector so we use std::copy_if()</a:t>
            </a:r>
            <a:endParaRPr lang="en-GB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std::copy_if(sitesAll.begin(), sitesAll.end(), std::back_inserter(sitesUnowned),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[&amp;](</a:t>
            </a:r>
            <a:r>
              <a:rPr lang="en-GB" sz="1600" dirty="0">
                <a:solidFill>
                  <a:srgbClr val="2B91AF"/>
                </a:solidFill>
                <a:latin typeface="Consolas" panose="020B0609020204030204" pitchFamily="49" charset="0"/>
              </a:rPr>
              <a:t>Site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600" dirty="0">
                <a:solidFill>
                  <a:srgbClr val="808080"/>
                </a:solidFill>
                <a:latin typeface="Consolas" panose="020B0609020204030204" pitchFamily="49" charset="0"/>
              </a:rPr>
              <a:t>s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GB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GB" sz="1600" dirty="0">
                <a:solidFill>
                  <a:srgbClr val="808080"/>
                </a:solidFill>
                <a:latin typeface="Consolas" panose="020B0609020204030204" pitchFamily="49" charset="0"/>
              </a:rPr>
              <a:t>s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.owner == UNOWNED) </a:t>
            </a:r>
            <a:r>
              <a:rPr lang="en-GB" sz="16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600" dirty="0">
                <a:solidFill>
                  <a:srgbClr val="0000FF"/>
                </a:solidFill>
                <a:latin typeface="Consolas" panose="020B0609020204030204" pitchFamily="49" charset="0"/>
              </a:rPr>
              <a:t>true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GB" sz="16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1600" dirty="0">
                <a:solidFill>
                  <a:srgbClr val="0000FF"/>
                </a:solidFill>
                <a:latin typeface="Consolas" panose="020B0609020204030204" pitchFamily="49" charset="0"/>
              </a:rPr>
              <a:t>false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});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std::copy(sitesUnowned.begin(), sitesUnowned.end(),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std::</a:t>
            </a:r>
            <a:r>
              <a:rPr lang="en-GB" sz="1600" dirty="0">
                <a:solidFill>
                  <a:srgbClr val="2B91AF"/>
                </a:solidFill>
                <a:latin typeface="Consolas" panose="020B0609020204030204" pitchFamily="49" charset="0"/>
              </a:rPr>
              <a:t>ostream_iterator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GB" sz="1600" dirty="0">
                <a:solidFill>
                  <a:srgbClr val="2B91AF"/>
                </a:solidFill>
                <a:latin typeface="Consolas" panose="020B0609020204030204" pitchFamily="49" charset="0"/>
              </a:rPr>
              <a:t>Site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&gt;(std::cout, </a:t>
            </a:r>
            <a:r>
              <a:rPr lang="en-GB" sz="1600" dirty="0">
                <a:solidFill>
                  <a:srgbClr val="A31515"/>
                </a:solidFill>
                <a:latin typeface="Consolas" panose="020B0609020204030204" pitchFamily="49" charset="0"/>
              </a:rPr>
              <a:t>" - unowned \n"</a:t>
            </a:r>
            <a:r>
              <a:rPr lang="en-GB" sz="16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  <a:endParaRPr lang="en-GB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498812-9CDC-4EDE-80D2-24FD2228C9ED}"/>
              </a:ext>
            </a:extLst>
          </p:cNvPr>
          <p:cNvSpPr txBox="1"/>
          <p:nvPr/>
        </p:nvSpPr>
        <p:spPr>
          <a:xfrm>
            <a:off x="7728005" y="5116443"/>
            <a:ext cx="3625795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000" dirty="0"/>
              <a:t>Lambda returns true when we want to copy that site.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4835D89-F87C-4F0F-8FF3-965B7820597F}"/>
              </a:ext>
            </a:extLst>
          </p:cNvPr>
          <p:cNvCxnSpPr>
            <a:stCxn id="4" idx="1"/>
          </p:cNvCxnSpPr>
          <p:nvPr/>
        </p:nvCxnSpPr>
        <p:spPr>
          <a:xfrm flipH="1" flipV="1">
            <a:off x="5939624" y="5057030"/>
            <a:ext cx="1788381" cy="41335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B4E2228-2A2E-4E9E-B9D6-7729E764DFC8}"/>
              </a:ext>
            </a:extLst>
          </p:cNvPr>
          <p:cNvSpPr txBox="1"/>
          <p:nvPr/>
        </p:nvSpPr>
        <p:spPr>
          <a:xfrm>
            <a:off x="8746436" y="2367171"/>
            <a:ext cx="2607364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000" dirty="0"/>
              <a:t>I am just mocking data for the sitesAll vector.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A3B2D82-7E0F-42F1-9462-E6166C71080F}"/>
              </a:ext>
            </a:extLst>
          </p:cNvPr>
          <p:cNvCxnSpPr>
            <a:stCxn id="7" idx="1"/>
          </p:cNvCxnSpPr>
          <p:nvPr/>
        </p:nvCxnSpPr>
        <p:spPr>
          <a:xfrm flipH="1">
            <a:off x="7728005" y="2721114"/>
            <a:ext cx="1018431" cy="1731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7849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38674-7210-4A80-8D98-3BCA3CEFB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Erase-Remove Idiom C++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66BD6-F8AC-4C61-9E90-2C278F732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std::</a:t>
            </a:r>
            <a:r>
              <a:rPr lang="en-GB" sz="2400" dirty="0">
                <a:solidFill>
                  <a:srgbClr val="2B91AF"/>
                </a:solidFill>
                <a:latin typeface="Consolas" panose="020B0609020204030204" pitchFamily="49" charset="0"/>
              </a:rPr>
              <a:t>string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hello3(</a:t>
            </a:r>
            <a:r>
              <a:rPr lang="en-GB" sz="2400" dirty="0">
                <a:solidFill>
                  <a:srgbClr val="A31515"/>
                </a:solidFill>
                <a:latin typeface="Consolas" panose="020B0609020204030204" pitchFamily="49" charset="0"/>
              </a:rPr>
              <a:t>"Hello std::remove_if and erase"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std::cout </a:t>
            </a:r>
            <a:r>
              <a:rPr lang="en-GB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hello3 </a:t>
            </a:r>
            <a:r>
              <a:rPr lang="en-GB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std::endl;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auto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iteratorToEnd = std::remove_if(hello3.begin(), hello3.end(),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[](</a:t>
            </a: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4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400" dirty="0">
                <a:solidFill>
                  <a:srgbClr val="808080"/>
                </a:solidFill>
                <a:latin typeface="Consolas" panose="020B0609020204030204" pitchFamily="49" charset="0"/>
              </a:rPr>
              <a:t>c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pt-BR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pt-BR" sz="2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pt-BR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t-BR" sz="2400" dirty="0">
                <a:solidFill>
                  <a:srgbClr val="808080"/>
                </a:solidFill>
                <a:latin typeface="Consolas" panose="020B0609020204030204" pitchFamily="49" charset="0"/>
              </a:rPr>
              <a:t>c</a:t>
            </a:r>
            <a:r>
              <a:rPr lang="pt-BR" sz="24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pt-BR" sz="2400" dirty="0">
                <a:solidFill>
                  <a:srgbClr val="A31515"/>
                </a:solidFill>
                <a:latin typeface="Consolas" panose="020B0609020204030204" pitchFamily="49" charset="0"/>
              </a:rPr>
              <a:t>'e'</a:t>
            </a:r>
            <a:r>
              <a:rPr lang="pt-BR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});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std::cout </a:t>
            </a:r>
            <a:r>
              <a:rPr lang="en-GB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hello3 </a:t>
            </a:r>
            <a:r>
              <a:rPr lang="en-GB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std::endl;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hello3.erase(iteratorToEnd, hello3.end());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std::cout </a:t>
            </a:r>
            <a:r>
              <a:rPr lang="en-GB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hello3 </a:t>
            </a:r>
            <a:r>
              <a:rPr lang="en-GB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400" dirty="0">
                <a:solidFill>
                  <a:srgbClr val="000000"/>
                </a:solidFill>
                <a:latin typeface="Consolas" panose="020B0609020204030204" pitchFamily="49" charset="0"/>
              </a:rPr>
              <a:t> std::endl;</a:t>
            </a:r>
          </a:p>
          <a:p>
            <a:endParaRPr lang="en-GB" sz="2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GB" dirty="0">
                <a:hlinkClick r:id="rId2"/>
              </a:rPr>
              <a:t>https://en.wikipedia.org/wiki/Erase%E2%80%93remove_idiom</a:t>
            </a:r>
            <a:endParaRPr lang="en-GB" dirty="0"/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317353-2A9E-42BD-A6B0-B6B89EBD1CD9}"/>
              </a:ext>
            </a:extLst>
          </p:cNvPr>
          <p:cNvSpPr txBox="1"/>
          <p:nvPr/>
        </p:nvSpPr>
        <p:spPr>
          <a:xfrm>
            <a:off x="7744570" y="3585795"/>
            <a:ext cx="3991555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Note: std::remove_if does not change the length of hello3.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D6AA43-2441-4935-9302-FBB6979795C9}"/>
              </a:ext>
            </a:extLst>
          </p:cNvPr>
          <p:cNvSpPr txBox="1"/>
          <p:nvPr/>
        </p:nvSpPr>
        <p:spPr>
          <a:xfrm>
            <a:off x="8365394" y="4611614"/>
            <a:ext cx="3370731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/>
              <a:t>erase changes the length.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082228A-D82A-472C-9B4F-B67ADDA7DD93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6265630" y="4001294"/>
            <a:ext cx="1478940" cy="1254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3BAC590-8250-4C9C-8A58-BDD06D0B34C4}"/>
              </a:ext>
            </a:extLst>
          </p:cNvPr>
          <p:cNvCxnSpPr>
            <a:cxnSpLocks/>
            <a:stCxn id="6" idx="1"/>
          </p:cNvCxnSpPr>
          <p:nvPr/>
        </p:nvCxnSpPr>
        <p:spPr>
          <a:xfrm flipH="1" flipV="1">
            <a:off x="6265628" y="4842446"/>
            <a:ext cx="2099766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81154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1AF25-8E63-4134-8AC7-87EE1BC39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 9 – Erase-Remove Idiom C++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7B4E3-F310-489D-9AF2-27A230AD4B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Create a std::string and initialise with “Hello std::remove_if and erase”.</a:t>
            </a:r>
          </a:p>
          <a:p>
            <a:endParaRPr lang="en-GB" dirty="0"/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Using the std::remove_if() and passing a lambda expression as the 3</a:t>
            </a:r>
            <a:r>
              <a:rPr lang="en-GB" baseline="30000" dirty="0"/>
              <a:t>rd</a:t>
            </a:r>
            <a:r>
              <a:rPr lang="en-GB" dirty="0"/>
              <a:t> argument, remove all of the vowels from the string</a:t>
            </a:r>
            <a:r>
              <a:rPr lang="en-GB" b="0" i="0" dirty="0">
                <a:solidFill>
                  <a:srgbClr val="292929"/>
                </a:solidFill>
                <a:effectLst/>
                <a:latin typeface="charter"/>
              </a:rPr>
              <a:t>.  Use std::string::erase to correct the length of the string afterwards.</a:t>
            </a:r>
          </a:p>
          <a:p>
            <a:pPr marL="514350" indent="-514350">
              <a:buFont typeface="+mj-lt"/>
              <a:buAutoNum type="alphaLcParenR"/>
            </a:pPr>
            <a:endParaRPr lang="en-GB" dirty="0"/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Refactor your solution to perform both functions as a single statement.</a:t>
            </a:r>
          </a:p>
          <a:p>
            <a:pPr marL="514350" indent="-514350">
              <a:buFont typeface="+mj-lt"/>
              <a:buAutoNum type="alphaLcParenR"/>
            </a:pPr>
            <a:endParaRPr lang="en-GB" dirty="0"/>
          </a:p>
          <a:p>
            <a:r>
              <a:rPr lang="en-GB" dirty="0"/>
              <a:t>std::cout your string to check your answer at the end.</a:t>
            </a:r>
          </a:p>
        </p:txBody>
      </p:sp>
      <p:pic>
        <p:nvPicPr>
          <p:cNvPr id="4" name="Picture 2" descr="D:\Users\aa6164\AppData\Local\Microsoft\Windows\Temporary Internet Files\Content.IE5\046BKBZ5\MP900437312[1].jpg">
            <a:extLst>
              <a:ext uri="{FF2B5EF4-FFF2-40B4-BE49-F238E27FC236}">
                <a16:creationId xmlns:a16="http://schemas.microsoft.com/office/drawing/2014/main" id="{70DE98DB-58BA-4629-BC21-34FBB1783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62944" y="494506"/>
            <a:ext cx="1065785" cy="106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2012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1AF25-8E63-4134-8AC7-87EE1BC39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 10 – Erase-Remove on std::vector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7B4E3-F310-489D-9AF2-27A230AD4B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Create a std::vector&lt;int&gt; and initialise with { 1, 2, 3, 4, 5, 6, 7, 8, 9 }.</a:t>
            </a:r>
          </a:p>
          <a:p>
            <a:endParaRPr lang="en-GB" dirty="0"/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Using the erase-remove idiom with a lambda remove all of the square numbers from the sequence.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Using the erase-remove idiom with a lambda remove all of the numbers which are not square numbers from the sequence.</a:t>
            </a:r>
          </a:p>
          <a:p>
            <a:pPr marL="514350" indent="-514350">
              <a:buFont typeface="+mj-lt"/>
              <a:buAutoNum type="alphaLcParenR"/>
            </a:pPr>
            <a:endParaRPr lang="en-GB" dirty="0"/>
          </a:p>
          <a:p>
            <a:r>
              <a:rPr lang="en-GB" dirty="0"/>
              <a:t>Hint, this will check if an element is a square number: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root = sqrt(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element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isSquare = root * root ==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element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en-GB" dirty="0"/>
          </a:p>
          <a:p>
            <a:endParaRPr lang="en-GB" dirty="0"/>
          </a:p>
          <a:p>
            <a:r>
              <a:rPr lang="en-GB" dirty="0"/>
              <a:t>std::cout your string to check your answer at the end.</a:t>
            </a:r>
          </a:p>
        </p:txBody>
      </p:sp>
      <p:pic>
        <p:nvPicPr>
          <p:cNvPr id="4" name="Picture 2" descr="D:\Users\aa6164\AppData\Local\Microsoft\Windows\Temporary Internet Files\Content.IE5\046BKBZ5\MP900437312[1].jpg">
            <a:extLst>
              <a:ext uri="{FF2B5EF4-FFF2-40B4-BE49-F238E27FC236}">
                <a16:creationId xmlns:a16="http://schemas.microsoft.com/office/drawing/2014/main" id="{70DE98DB-58BA-4629-BC21-34FBB1783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62944" y="494506"/>
            <a:ext cx="1065785" cy="106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969286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5C07C-8CFE-4631-A8DD-E15140371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/>
              <a:t>Using Lambda (</a:t>
            </a:r>
            <a:r>
              <a:rPr lang="el-GR" sz="4400" dirty="0"/>
              <a:t>λ</a:t>
            </a:r>
            <a:r>
              <a:rPr lang="en-GB" sz="4400" dirty="0"/>
              <a:t>) with </a:t>
            </a:r>
            <a:r>
              <a:rPr lang="en-GB" dirty="0"/>
              <a:t>std::accumulate()</a:t>
            </a:r>
            <a:br>
              <a:rPr lang="en-GB" dirty="0"/>
            </a:br>
            <a:r>
              <a:rPr lang="en-GB" sz="3200" dirty="0"/>
              <a:t>(part of #include &lt;numeric&gt;)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D95B1-4C59-4D53-8E42-491051B0D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825625"/>
            <a:ext cx="10888134" cy="435133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Accumulate is useful for summing a range of values, so we could apply it to the Code Royale to sum the noStructureCount of all the sites: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NO_STRUCTURE = -1;</a:t>
            </a:r>
            <a:endParaRPr lang="en-GB" dirty="0"/>
          </a:p>
          <a:p>
            <a:pPr marL="0" indent="0">
              <a:buNone/>
            </a:pP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noStructureCount = std::accumulate(sitesAll.begin(),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sitesAll.end(), 0, [](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count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, Site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&amp;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s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s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.structureType == NO_STRUCTURE) {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count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+= 1;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8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808080"/>
                </a:solidFill>
                <a:latin typeface="Consolas" panose="020B0609020204030204" pitchFamily="49" charset="0"/>
              </a:rPr>
              <a:t>count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});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std::cerr </a:t>
            </a:r>
            <a:r>
              <a:rPr lang="en-GB" sz="28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A31515"/>
                </a:solidFill>
                <a:latin typeface="Consolas" panose="020B0609020204030204" pitchFamily="49" charset="0"/>
              </a:rPr>
              <a:t>"noStructure: "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8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 noStructureCount </a:t>
            </a:r>
            <a:r>
              <a:rPr lang="en-GB" sz="2800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GB" sz="2800" dirty="0">
                <a:solidFill>
                  <a:srgbClr val="000000"/>
                </a:solidFill>
                <a:latin typeface="Consolas" panose="020B0609020204030204" pitchFamily="49" charset="0"/>
              </a:rPr>
              <a:t>std::endl;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95450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0E59A-9384-4763-9B79-B62D8B86B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 11 – Higher-order functions in C++ and Functional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25A79-3F0F-42B5-8DE1-D15F8FA0E8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Continue your investigation into the C++ higher-order functions by reading and watching: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Algorithms and the KISS principle</a:t>
            </a:r>
          </a:p>
          <a:p>
            <a:pPr lvl="1"/>
            <a:r>
              <a:rPr lang="en-GB" dirty="0"/>
              <a:t>Avoid for loops – Try to turn for loops into STL algorithms instead:</a:t>
            </a:r>
          </a:p>
          <a:p>
            <a:pPr lvl="1"/>
            <a:r>
              <a:rPr lang="en-GB" dirty="0">
                <a:hlinkClick r:id="rId2"/>
              </a:rPr>
              <a:t>https://arne-mertz.de/2019/05/algorithms-and-the-kiss-principle/</a:t>
            </a:r>
            <a:endParaRPr lang="en-GB" dirty="0"/>
          </a:p>
          <a:p>
            <a:pPr marL="514350" indent="-514350">
              <a:buFont typeface="+mj-lt"/>
              <a:buAutoNum type="alphaLcParenR"/>
            </a:pPr>
            <a:endParaRPr lang="en-GB" dirty="0"/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cppcon 2018 – 105 STL Algorithms in less than 1 hour:</a:t>
            </a:r>
          </a:p>
          <a:p>
            <a:pPr lvl="1"/>
            <a:r>
              <a:rPr lang="en-GB">
                <a:hlinkClick r:id="rId3"/>
              </a:rPr>
              <a:t>https</a:t>
            </a:r>
            <a:r>
              <a:rPr lang="en-GB" dirty="0">
                <a:hlinkClick r:id="rId3"/>
              </a:rPr>
              <a:t>://www.youtube.com/watch?v=2olsGf6JIkU</a:t>
            </a:r>
            <a:endParaRPr lang="en-GB" dirty="0"/>
          </a:p>
          <a:p>
            <a:pPr marL="514350" indent="-514350">
              <a:buFont typeface="+mj-lt"/>
              <a:buAutoNum type="alphaLcParenR"/>
            </a:pPr>
            <a:endParaRPr lang="en-GB" dirty="0"/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Fluent cpp has more about each of the STL algorithms e.g. accumulate:</a:t>
            </a:r>
          </a:p>
          <a:p>
            <a:pPr lvl="1"/>
            <a:r>
              <a:rPr lang="en-GB" dirty="0">
                <a:hlinkClick r:id="rId4"/>
              </a:rPr>
              <a:t>https://www.fluentcpp.com/2017/10/17/stdaccumulate-your-knowledge-on-algorithms/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2" descr="D:\Users\aa6164\AppData\Local\Microsoft\Windows\Temporary Internet Files\Content.IE5\046BKBZ5\MP900437312[1].jpg">
            <a:extLst>
              <a:ext uri="{FF2B5EF4-FFF2-40B4-BE49-F238E27FC236}">
                <a16:creationId xmlns:a16="http://schemas.microsoft.com/office/drawing/2014/main" id="{A64DA4C4-F2BC-422C-BCD6-67227369F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62944" y="494506"/>
            <a:ext cx="1065785" cy="106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53326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B8433F5-F2EF-4101-A74D-37AAC9106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775" y="0"/>
            <a:ext cx="9696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44169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9FD0F-2D78-4DD2-B742-E9160FA11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References: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A95A04-D011-4D52-828E-C9E62E3E71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Callable:</a:t>
            </a:r>
          </a:p>
          <a:p>
            <a:pPr lvl="1"/>
            <a:r>
              <a:rPr lang="en-GB" dirty="0">
                <a:hlinkClick r:id="rId2"/>
              </a:rPr>
              <a:t>https://en.cppreference.com/w/cpp/named_req/Callable</a:t>
            </a:r>
            <a:endParaRPr lang="en-GB" dirty="0"/>
          </a:p>
          <a:p>
            <a:r>
              <a:rPr lang="en-GB" dirty="0"/>
              <a:t>Callbacks:</a:t>
            </a:r>
          </a:p>
          <a:p>
            <a:pPr lvl="1"/>
            <a:r>
              <a:rPr lang="en-GB" dirty="0">
                <a:hlinkClick r:id="rId3"/>
              </a:rPr>
              <a:t>https://stackoverflow.com/questions/2298242/callback-functions-in-c</a:t>
            </a:r>
            <a:endParaRPr lang="en-GB" dirty="0"/>
          </a:p>
          <a:p>
            <a:r>
              <a:rPr lang="en-GB" dirty="0"/>
              <a:t>Functor:</a:t>
            </a:r>
          </a:p>
          <a:p>
            <a:pPr lvl="1"/>
            <a:r>
              <a:rPr lang="en-GB" dirty="0">
                <a:hlinkClick r:id="rId4"/>
              </a:rPr>
              <a:t>https://stackoverflow.com/questions/356950/what-are-c-functors-and-their-uses</a:t>
            </a:r>
            <a:endParaRPr lang="en-GB" dirty="0"/>
          </a:p>
          <a:p>
            <a:r>
              <a:rPr lang="en-GB" dirty="0"/>
              <a:t>Lambda:</a:t>
            </a:r>
          </a:p>
          <a:p>
            <a:pPr lvl="1"/>
            <a:r>
              <a:rPr lang="en-GB" dirty="0">
                <a:hlinkClick r:id="rId5"/>
              </a:rPr>
              <a:t>https://docs.microsoft.com/en-us/cpp/cpp/lambda-expressions-in-cpp?view=msvc-160</a:t>
            </a:r>
          </a:p>
          <a:p>
            <a:pPr lvl="1"/>
            <a:r>
              <a:rPr lang="en-GB" dirty="0">
                <a:hlinkClick r:id="rId5"/>
              </a:rPr>
              <a:t>https://towardsdatascience.com/c-basics-understanding-lambda-7df00705fa48</a:t>
            </a:r>
            <a:endParaRPr lang="en-GB" dirty="0"/>
          </a:p>
          <a:p>
            <a:pPr lvl="1"/>
            <a:r>
              <a:rPr lang="en-GB" dirty="0">
                <a:hlinkClick r:id="rId6"/>
              </a:rPr>
              <a:t>https://stackoverflow.com/questions/7627098/what-is-a-lambda-expression-in-c11</a:t>
            </a:r>
            <a:endParaRPr lang="en-GB" dirty="0"/>
          </a:p>
          <a:p>
            <a:r>
              <a:rPr lang="en-GB" dirty="0"/>
              <a:t>Different ways to implement a filter function – std::copy_if, std::remove_if:</a:t>
            </a:r>
          </a:p>
          <a:p>
            <a:pPr lvl="1"/>
            <a:r>
              <a:rPr lang="en-GB" dirty="0">
                <a:hlinkClick r:id="rId7"/>
              </a:rPr>
              <a:t>https://www.cppstories.com/2021/filter-cpp-containers/</a:t>
            </a:r>
            <a:endParaRPr lang="en-GB" dirty="0"/>
          </a:p>
          <a:p>
            <a:pPr lvl="1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6291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8511</TotalTime>
  <Words>4723</Words>
  <Application>Microsoft Office PowerPoint</Application>
  <PresentationFormat>Widescreen</PresentationFormat>
  <Paragraphs>488</Paragraphs>
  <Slides>52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9" baseType="lpstr">
      <vt:lpstr>-apple-system</vt:lpstr>
      <vt:lpstr>Arial</vt:lpstr>
      <vt:lpstr>Calibri</vt:lpstr>
      <vt:lpstr>Calibri Light</vt:lpstr>
      <vt:lpstr>charter</vt:lpstr>
      <vt:lpstr>Consolas</vt:lpstr>
      <vt:lpstr>Office Theme</vt:lpstr>
      <vt:lpstr>5050CEM Programming for Engineers</vt:lpstr>
      <vt:lpstr>Objectives for Today</vt:lpstr>
      <vt:lpstr>What are callbacks?</vt:lpstr>
      <vt:lpstr>And a few examples…</vt:lpstr>
      <vt:lpstr>std::for_each()</vt:lpstr>
      <vt:lpstr>Increment and print example using std::for_each()</vt:lpstr>
      <vt:lpstr>Callbacks can enable dynamic runtime behaviour.</vt:lpstr>
      <vt:lpstr>Game core example</vt:lpstr>
      <vt:lpstr>Callable types in C++(11).</vt:lpstr>
      <vt:lpstr>Function pointers</vt:lpstr>
      <vt:lpstr>Function pointers</vt:lpstr>
      <vt:lpstr>Named function pointer</vt:lpstr>
      <vt:lpstr>Activity 1 – Function Pointer</vt:lpstr>
      <vt:lpstr>Passing a Function Pointer to Another Function</vt:lpstr>
      <vt:lpstr>Passing a Function Pointer to Another Function</vt:lpstr>
      <vt:lpstr>Activity 2 – Callback</vt:lpstr>
      <vt:lpstr>And another one… – transform_every_int() example</vt:lpstr>
      <vt:lpstr>transform_every_int() used like:</vt:lpstr>
      <vt:lpstr>Activity 3 – Callback</vt:lpstr>
      <vt:lpstr>Pointer to member function (method)</vt:lpstr>
      <vt:lpstr>Pointer to member function</vt:lpstr>
      <vt:lpstr>Named pointer to member function</vt:lpstr>
      <vt:lpstr>Activity 4 – Member Function Pointer</vt:lpstr>
      <vt:lpstr>Callback call notation</vt:lpstr>
      <vt:lpstr>Passing a Member Function Pointer to Another Function</vt:lpstr>
      <vt:lpstr>Passing a Member Function Pointer to Another Function</vt:lpstr>
      <vt:lpstr>Passing a Member Function Pointer to Another Function</vt:lpstr>
      <vt:lpstr>std::function objects</vt:lpstr>
      <vt:lpstr>std::function objects (header &lt;functional&gt;)</vt:lpstr>
      <vt:lpstr>Writing a std::function object / type notation</vt:lpstr>
      <vt:lpstr>Callback call notation</vt:lpstr>
      <vt:lpstr>Callback use notation and compatible types</vt:lpstr>
      <vt:lpstr>Activity 5 – std::function</vt:lpstr>
      <vt:lpstr>Functors and Lambda Expressions</vt:lpstr>
      <vt:lpstr>Functor</vt:lpstr>
      <vt:lpstr>Lambda (λ) expressions (C++11 / C++14)</vt:lpstr>
      <vt:lpstr>Storing Lambdas (λ) in std::function objects</vt:lpstr>
      <vt:lpstr>Using Lambda (λ) as a Compare/BinaryPredicate (a function returning bool)</vt:lpstr>
      <vt:lpstr>Activity 6 – Using Lambdas in std::sort()</vt:lpstr>
      <vt:lpstr>Higher Order Functions</vt:lpstr>
      <vt:lpstr>Using Lambda (λ) with std::transform()</vt:lpstr>
      <vt:lpstr>Activity 7 – Using Lambdas in std::transform()</vt:lpstr>
      <vt:lpstr>Using Lambda (λ) with std::copy_if()</vt:lpstr>
      <vt:lpstr>Activity 8 – Code Royale Site / Unit filter</vt:lpstr>
      <vt:lpstr>In part Solution for Activity 8 a)</vt:lpstr>
      <vt:lpstr>The Erase-Remove Idiom C++</vt:lpstr>
      <vt:lpstr>Activity 9 – Erase-Remove Idiom C++</vt:lpstr>
      <vt:lpstr>Activity 10 – Erase-Remove on std::vector</vt:lpstr>
      <vt:lpstr>Using Lambda (λ) with std::accumulate() (part of #include &lt;numeric&gt;)</vt:lpstr>
      <vt:lpstr>Activity 11 – Higher-order functions in C++ and Functional Programming</vt:lpstr>
      <vt:lpstr>PowerPoint Presentation</vt:lpstr>
      <vt:lpstr>Other References: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5050CEM Programming for Engineers</dc:title>
  <dc:creator>Chris Bass</dc:creator>
  <cp:lastModifiedBy>Chris Bass</cp:lastModifiedBy>
  <cp:revision>605</cp:revision>
  <dcterms:created xsi:type="dcterms:W3CDTF">2021-10-25T16:31:07Z</dcterms:created>
  <dcterms:modified xsi:type="dcterms:W3CDTF">2022-09-03T09:59:38Z</dcterms:modified>
</cp:coreProperties>
</file>