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6" r:id="rId6"/>
    <p:sldId id="265" r:id="rId7"/>
    <p:sldId id="258" r:id="rId8"/>
    <p:sldId id="260" r:id="rId9"/>
    <p:sldId id="264" r:id="rId10"/>
    <p:sldId id="259" r:id="rId11"/>
    <p:sldId id="257" r:id="rId12"/>
    <p:sldId id="261" r:id="rId13"/>
    <p:sldId id="263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6E1C56-027A-47CC-A062-872439C73C33}" v="27" dt="2019-10-23T16:52:04.1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45" y="14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Bass" userId="76639ff7-4519-4960-996a-f3d044468889" providerId="ADAL" clId="{926E1C56-027A-47CC-A062-872439C73C33}"/>
    <pc:docChg chg="undo custSel addSld modSld">
      <pc:chgData name="Chris Bass" userId="76639ff7-4519-4960-996a-f3d044468889" providerId="ADAL" clId="{926E1C56-027A-47CC-A062-872439C73C33}" dt="2019-10-23T17:11:11.858" v="436" actId="20577"/>
      <pc:docMkLst>
        <pc:docMk/>
      </pc:docMkLst>
      <pc:sldChg chg="modSp">
        <pc:chgData name="Chris Bass" userId="76639ff7-4519-4960-996a-f3d044468889" providerId="ADAL" clId="{926E1C56-027A-47CC-A062-872439C73C33}" dt="2019-10-23T17:11:11.858" v="436" actId="20577"/>
        <pc:sldMkLst>
          <pc:docMk/>
          <pc:sldMk cId="424865909" sldId="257"/>
        </pc:sldMkLst>
        <pc:spChg chg="mod">
          <ac:chgData name="Chris Bass" userId="76639ff7-4519-4960-996a-f3d044468889" providerId="ADAL" clId="{926E1C56-027A-47CC-A062-872439C73C33}" dt="2019-10-23T17:11:11.858" v="436" actId="20577"/>
          <ac:spMkLst>
            <pc:docMk/>
            <pc:sldMk cId="424865909" sldId="257"/>
            <ac:spMk id="3" creationId="{23BABE21-FCC3-4576-B081-5501A20F2116}"/>
          </ac:spMkLst>
        </pc:spChg>
      </pc:sldChg>
      <pc:sldChg chg="modSp">
        <pc:chgData name="Chris Bass" userId="76639ff7-4519-4960-996a-f3d044468889" providerId="ADAL" clId="{926E1C56-027A-47CC-A062-872439C73C33}" dt="2019-10-23T16:44:23.947" v="218" actId="20577"/>
        <pc:sldMkLst>
          <pc:docMk/>
          <pc:sldMk cId="3044272775" sldId="258"/>
        </pc:sldMkLst>
        <pc:spChg chg="mod">
          <ac:chgData name="Chris Bass" userId="76639ff7-4519-4960-996a-f3d044468889" providerId="ADAL" clId="{926E1C56-027A-47CC-A062-872439C73C33}" dt="2019-10-23T16:44:23.947" v="218" actId="20577"/>
          <ac:spMkLst>
            <pc:docMk/>
            <pc:sldMk cId="3044272775" sldId="258"/>
            <ac:spMk id="3" creationId="{B133270E-6C9A-4099-9EBD-A2CBCA1FFDD5}"/>
          </ac:spMkLst>
        </pc:spChg>
      </pc:sldChg>
      <pc:sldChg chg="modSp">
        <pc:chgData name="Chris Bass" userId="76639ff7-4519-4960-996a-f3d044468889" providerId="ADAL" clId="{926E1C56-027A-47CC-A062-872439C73C33}" dt="2019-10-23T16:47:12.475" v="405" actId="6549"/>
        <pc:sldMkLst>
          <pc:docMk/>
          <pc:sldMk cId="1819437700" sldId="259"/>
        </pc:sldMkLst>
        <pc:spChg chg="mod">
          <ac:chgData name="Chris Bass" userId="76639ff7-4519-4960-996a-f3d044468889" providerId="ADAL" clId="{926E1C56-027A-47CC-A062-872439C73C33}" dt="2019-10-23T16:47:12.475" v="405" actId="6549"/>
          <ac:spMkLst>
            <pc:docMk/>
            <pc:sldMk cId="1819437700" sldId="259"/>
            <ac:spMk id="2" creationId="{75ED70CB-F75B-41E6-A3A4-AC465785184F}"/>
          </ac:spMkLst>
        </pc:spChg>
      </pc:sldChg>
      <pc:sldChg chg="addSp modSp">
        <pc:chgData name="Chris Bass" userId="76639ff7-4519-4960-996a-f3d044468889" providerId="ADAL" clId="{926E1C56-027A-47CC-A062-872439C73C33}" dt="2019-10-23T16:44:14.431" v="205" actId="20577"/>
        <pc:sldMkLst>
          <pc:docMk/>
          <pc:sldMk cId="1261087263" sldId="260"/>
        </pc:sldMkLst>
        <pc:spChg chg="mod">
          <ac:chgData name="Chris Bass" userId="76639ff7-4519-4960-996a-f3d044468889" providerId="ADAL" clId="{926E1C56-027A-47CC-A062-872439C73C33}" dt="2019-10-23T16:44:14.431" v="205" actId="20577"/>
          <ac:spMkLst>
            <pc:docMk/>
            <pc:sldMk cId="1261087263" sldId="260"/>
            <ac:spMk id="3" creationId="{ED0849A8-DCA2-49B4-B4C9-65733ED197E9}"/>
          </ac:spMkLst>
        </pc:spChg>
        <pc:spChg chg="add mod">
          <ac:chgData name="Chris Bass" userId="76639ff7-4519-4960-996a-f3d044468889" providerId="ADAL" clId="{926E1C56-027A-47CC-A062-872439C73C33}" dt="2019-10-23T16:30:01.905" v="123" actId="1076"/>
          <ac:spMkLst>
            <pc:docMk/>
            <pc:sldMk cId="1261087263" sldId="260"/>
            <ac:spMk id="4" creationId="{23FD6E92-4213-4D9F-97C7-8A18297C586D}"/>
          </ac:spMkLst>
        </pc:spChg>
        <pc:cxnChg chg="add mod">
          <ac:chgData name="Chris Bass" userId="76639ff7-4519-4960-996a-f3d044468889" providerId="ADAL" clId="{926E1C56-027A-47CC-A062-872439C73C33}" dt="2019-10-23T16:30:07.399" v="124" actId="14100"/>
          <ac:cxnSpMkLst>
            <pc:docMk/>
            <pc:sldMk cId="1261087263" sldId="260"/>
            <ac:cxnSpMk id="6" creationId="{637673D7-A838-4161-BAAF-170C770B82B4}"/>
          </ac:cxnSpMkLst>
        </pc:cxnChg>
      </pc:sldChg>
      <pc:sldChg chg="modSp add">
        <pc:chgData name="Chris Bass" userId="76639ff7-4519-4960-996a-f3d044468889" providerId="ADAL" clId="{926E1C56-027A-47CC-A062-872439C73C33}" dt="2019-10-23T16:46:47.078" v="396" actId="404"/>
        <pc:sldMkLst>
          <pc:docMk/>
          <pc:sldMk cId="4265955860" sldId="264"/>
        </pc:sldMkLst>
        <pc:spChg chg="mod">
          <ac:chgData name="Chris Bass" userId="76639ff7-4519-4960-996a-f3d044468889" providerId="ADAL" clId="{926E1C56-027A-47CC-A062-872439C73C33}" dt="2019-10-23T16:46:47.078" v="396" actId="404"/>
          <ac:spMkLst>
            <pc:docMk/>
            <pc:sldMk cId="4265955860" sldId="264"/>
            <ac:spMk id="2" creationId="{1523F131-BA35-430E-8ACB-6CDA85D9AAC2}"/>
          </ac:spMkLst>
        </pc:spChg>
        <pc:spChg chg="mod">
          <ac:chgData name="Chris Bass" userId="76639ff7-4519-4960-996a-f3d044468889" providerId="ADAL" clId="{926E1C56-027A-47CC-A062-872439C73C33}" dt="2019-10-23T16:46:04.708" v="331" actId="2"/>
          <ac:spMkLst>
            <pc:docMk/>
            <pc:sldMk cId="4265955860" sldId="264"/>
            <ac:spMk id="3" creationId="{60B75D49-B7A7-4DFA-8C9B-823058A7A690}"/>
          </ac:spMkLst>
        </pc:spChg>
      </pc:sldChg>
    </pc:docChg>
  </pc:docChgLst>
  <pc:docChgLst>
    <pc:chgData name="Chris Bass" userId="76639ff7-4519-4960-996a-f3d044468889" providerId="ADAL" clId="{CEE85E9C-74F4-413E-A9CB-FF9D2886156B}"/>
    <pc:docChg chg="undo custSel addSld modSld sldOrd">
      <pc:chgData name="Chris Bass" userId="76639ff7-4519-4960-996a-f3d044468889" providerId="ADAL" clId="{CEE85E9C-74F4-413E-A9CB-FF9D2886156B}" dt="2019-10-22T11:35:37.514" v="887" actId="20577"/>
      <pc:docMkLst>
        <pc:docMk/>
      </pc:docMkLst>
      <pc:sldChg chg="modSp ord">
        <pc:chgData name="Chris Bass" userId="76639ff7-4519-4960-996a-f3d044468889" providerId="ADAL" clId="{CEE85E9C-74F4-413E-A9CB-FF9D2886156B}" dt="2019-10-10T11:34:26.309" v="768"/>
        <pc:sldMkLst>
          <pc:docMk/>
          <pc:sldMk cId="424865909" sldId="257"/>
        </pc:sldMkLst>
        <pc:spChg chg="mod">
          <ac:chgData name="Chris Bass" userId="76639ff7-4519-4960-996a-f3d044468889" providerId="ADAL" clId="{CEE85E9C-74F4-413E-A9CB-FF9D2886156B}" dt="2019-10-10T11:24:43.498" v="35" actId="20577"/>
          <ac:spMkLst>
            <pc:docMk/>
            <pc:sldMk cId="424865909" sldId="257"/>
            <ac:spMk id="3" creationId="{23BABE21-FCC3-4576-B081-5501A20F2116}"/>
          </ac:spMkLst>
        </pc:spChg>
      </pc:sldChg>
      <pc:sldChg chg="addSp modSp add">
        <pc:chgData name="Chris Bass" userId="76639ff7-4519-4960-996a-f3d044468889" providerId="ADAL" clId="{CEE85E9C-74F4-413E-A9CB-FF9D2886156B}" dt="2019-10-10T11:28:17.609" v="301" actId="20577"/>
        <pc:sldMkLst>
          <pc:docMk/>
          <pc:sldMk cId="3044272775" sldId="258"/>
        </pc:sldMkLst>
        <pc:spChg chg="mod">
          <ac:chgData name="Chris Bass" userId="76639ff7-4519-4960-996a-f3d044468889" providerId="ADAL" clId="{CEE85E9C-74F4-413E-A9CB-FF9D2886156B}" dt="2019-10-10T11:28:17.609" v="301" actId="20577"/>
          <ac:spMkLst>
            <pc:docMk/>
            <pc:sldMk cId="3044272775" sldId="258"/>
            <ac:spMk id="2" creationId="{DD5E5BE3-23CA-4CF8-AF7D-33C621BB937F}"/>
          </ac:spMkLst>
        </pc:spChg>
        <pc:spChg chg="mod">
          <ac:chgData name="Chris Bass" userId="76639ff7-4519-4960-996a-f3d044468889" providerId="ADAL" clId="{CEE85E9C-74F4-413E-A9CB-FF9D2886156B}" dt="2019-10-10T11:26:37.996" v="170" actId="20577"/>
          <ac:spMkLst>
            <pc:docMk/>
            <pc:sldMk cId="3044272775" sldId="258"/>
            <ac:spMk id="3" creationId="{B133270E-6C9A-4099-9EBD-A2CBCA1FFDD5}"/>
          </ac:spMkLst>
        </pc:spChg>
        <pc:spChg chg="add mod">
          <ac:chgData name="Chris Bass" userId="76639ff7-4519-4960-996a-f3d044468889" providerId="ADAL" clId="{CEE85E9C-74F4-413E-A9CB-FF9D2886156B}" dt="2019-10-10T11:28:07.882" v="298" actId="1076"/>
          <ac:spMkLst>
            <pc:docMk/>
            <pc:sldMk cId="3044272775" sldId="258"/>
            <ac:spMk id="4" creationId="{0109C823-916B-4476-90F5-C9336D5FAFB8}"/>
          </ac:spMkLst>
        </pc:spChg>
        <pc:cxnChg chg="add mod">
          <ac:chgData name="Chris Bass" userId="76639ff7-4519-4960-996a-f3d044468889" providerId="ADAL" clId="{CEE85E9C-74F4-413E-A9CB-FF9D2886156B}" dt="2019-10-10T11:28:09.633" v="299" actId="14100"/>
          <ac:cxnSpMkLst>
            <pc:docMk/>
            <pc:sldMk cId="3044272775" sldId="258"/>
            <ac:cxnSpMk id="6" creationId="{558BEEA2-5FCB-4BF5-8683-854B00FA881E}"/>
          </ac:cxnSpMkLst>
        </pc:cxnChg>
      </pc:sldChg>
      <pc:sldChg chg="addSp modSp add">
        <pc:chgData name="Chris Bass" userId="76639ff7-4519-4960-996a-f3d044468889" providerId="ADAL" clId="{CEE85E9C-74F4-413E-A9CB-FF9D2886156B}" dt="2019-10-10T11:33:46.151" v="766" actId="6549"/>
        <pc:sldMkLst>
          <pc:docMk/>
          <pc:sldMk cId="1819437700" sldId="259"/>
        </pc:sldMkLst>
        <pc:spChg chg="mod">
          <ac:chgData name="Chris Bass" userId="76639ff7-4519-4960-996a-f3d044468889" providerId="ADAL" clId="{CEE85E9C-74F4-413E-A9CB-FF9D2886156B}" dt="2019-10-10T11:33:04.977" v="729" actId="404"/>
          <ac:spMkLst>
            <pc:docMk/>
            <pc:sldMk cId="1819437700" sldId="259"/>
            <ac:spMk id="2" creationId="{75ED70CB-F75B-41E6-A3A4-AC465785184F}"/>
          </ac:spMkLst>
        </pc:spChg>
        <pc:spChg chg="mod">
          <ac:chgData name="Chris Bass" userId="76639ff7-4519-4960-996a-f3d044468889" providerId="ADAL" clId="{CEE85E9C-74F4-413E-A9CB-FF9D2886156B}" dt="2019-10-10T11:32:39.689" v="728" actId="20577"/>
          <ac:spMkLst>
            <pc:docMk/>
            <pc:sldMk cId="1819437700" sldId="259"/>
            <ac:spMk id="3" creationId="{B418CE4E-1F1D-4C46-9532-01F552EF0AE2}"/>
          </ac:spMkLst>
        </pc:spChg>
        <pc:spChg chg="add mod">
          <ac:chgData name="Chris Bass" userId="76639ff7-4519-4960-996a-f3d044468889" providerId="ADAL" clId="{CEE85E9C-74F4-413E-A9CB-FF9D2886156B}" dt="2019-10-10T11:33:46.151" v="766" actId="6549"/>
          <ac:spMkLst>
            <pc:docMk/>
            <pc:sldMk cId="1819437700" sldId="259"/>
            <ac:spMk id="4" creationId="{FFE02C93-59B7-426C-A4CF-459064D446CB}"/>
          </ac:spMkLst>
        </pc:spChg>
        <pc:cxnChg chg="add mod">
          <ac:chgData name="Chris Bass" userId="76639ff7-4519-4960-996a-f3d044468889" providerId="ADAL" clId="{CEE85E9C-74F4-413E-A9CB-FF9D2886156B}" dt="2019-10-10T11:33:46.151" v="766" actId="6549"/>
          <ac:cxnSpMkLst>
            <pc:docMk/>
            <pc:sldMk cId="1819437700" sldId="259"/>
            <ac:cxnSpMk id="5" creationId="{DA99B0FD-A70D-405E-823F-DB84EC7B6490}"/>
          </ac:cxnSpMkLst>
        </pc:cxnChg>
      </pc:sldChg>
      <pc:sldChg chg="modSp add">
        <pc:chgData name="Chris Bass" userId="76639ff7-4519-4960-996a-f3d044468889" providerId="ADAL" clId="{CEE85E9C-74F4-413E-A9CB-FF9D2886156B}" dt="2019-10-10T11:29:26.970" v="422" actId="20577"/>
        <pc:sldMkLst>
          <pc:docMk/>
          <pc:sldMk cId="1261087263" sldId="260"/>
        </pc:sldMkLst>
        <pc:spChg chg="mod">
          <ac:chgData name="Chris Bass" userId="76639ff7-4519-4960-996a-f3d044468889" providerId="ADAL" clId="{CEE85E9C-74F4-413E-A9CB-FF9D2886156B}" dt="2019-10-10T11:29:26.970" v="422" actId="20577"/>
          <ac:spMkLst>
            <pc:docMk/>
            <pc:sldMk cId="1261087263" sldId="260"/>
            <ac:spMk id="2" creationId="{591561E1-B104-4A55-BD4D-94C25B193BC7}"/>
          </ac:spMkLst>
        </pc:spChg>
      </pc:sldChg>
      <pc:sldChg chg="modSp add">
        <pc:chgData name="Chris Bass" userId="76639ff7-4519-4960-996a-f3d044468889" providerId="ADAL" clId="{CEE85E9C-74F4-413E-A9CB-FF9D2886156B}" dt="2019-10-22T11:09:31.389" v="777" actId="20577"/>
        <pc:sldMkLst>
          <pc:docMk/>
          <pc:sldMk cId="3019523062" sldId="261"/>
        </pc:sldMkLst>
        <pc:spChg chg="mod">
          <ac:chgData name="Chris Bass" userId="76639ff7-4519-4960-996a-f3d044468889" providerId="ADAL" clId="{CEE85E9C-74F4-413E-A9CB-FF9D2886156B}" dt="2019-10-22T11:09:31.389" v="777" actId="20577"/>
          <ac:spMkLst>
            <pc:docMk/>
            <pc:sldMk cId="3019523062" sldId="261"/>
            <ac:spMk id="2" creationId="{A3A256D8-6320-4D50-AAD1-790FFC2CCC80}"/>
          </ac:spMkLst>
        </pc:spChg>
      </pc:sldChg>
      <pc:sldChg chg="modSp add">
        <pc:chgData name="Chris Bass" userId="76639ff7-4519-4960-996a-f3d044468889" providerId="ADAL" clId="{CEE85E9C-74F4-413E-A9CB-FF9D2886156B}" dt="2019-10-22T11:09:53.547" v="838" actId="20577"/>
        <pc:sldMkLst>
          <pc:docMk/>
          <pc:sldMk cId="144005410" sldId="262"/>
        </pc:sldMkLst>
        <pc:spChg chg="mod">
          <ac:chgData name="Chris Bass" userId="76639ff7-4519-4960-996a-f3d044468889" providerId="ADAL" clId="{CEE85E9C-74F4-413E-A9CB-FF9D2886156B}" dt="2019-10-22T11:09:53.547" v="838" actId="20577"/>
          <ac:spMkLst>
            <pc:docMk/>
            <pc:sldMk cId="144005410" sldId="262"/>
            <ac:spMk id="2" creationId="{38289F71-9F09-428D-9DB5-C1F0D59464C3}"/>
          </ac:spMkLst>
        </pc:spChg>
      </pc:sldChg>
      <pc:sldChg chg="modSp add">
        <pc:chgData name="Chris Bass" userId="76639ff7-4519-4960-996a-f3d044468889" providerId="ADAL" clId="{CEE85E9C-74F4-413E-A9CB-FF9D2886156B}" dt="2019-10-22T11:35:37.514" v="887" actId="20577"/>
        <pc:sldMkLst>
          <pc:docMk/>
          <pc:sldMk cId="4041789392" sldId="263"/>
        </pc:sldMkLst>
        <pc:spChg chg="mod">
          <ac:chgData name="Chris Bass" userId="76639ff7-4519-4960-996a-f3d044468889" providerId="ADAL" clId="{CEE85E9C-74F4-413E-A9CB-FF9D2886156B}" dt="2019-10-22T11:35:16.781" v="850" actId="20577"/>
          <ac:spMkLst>
            <pc:docMk/>
            <pc:sldMk cId="4041789392" sldId="263"/>
            <ac:spMk id="2" creationId="{58C1B775-A8CB-44D1-9A79-E61ACEFABD70}"/>
          </ac:spMkLst>
        </pc:spChg>
        <pc:spChg chg="mod">
          <ac:chgData name="Chris Bass" userId="76639ff7-4519-4960-996a-f3d044468889" providerId="ADAL" clId="{CEE85E9C-74F4-413E-A9CB-FF9D2886156B}" dt="2019-10-22T11:35:37.514" v="887" actId="20577"/>
          <ac:spMkLst>
            <pc:docMk/>
            <pc:sldMk cId="4041789392" sldId="263"/>
            <ac:spMk id="3" creationId="{6E451A8F-EDC9-49B1-9451-5BDD0DE33A3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89641-495A-4D97-8E34-88242C32E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CE25A-460A-4C57-A336-B14947B53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0E9D2-E04B-4165-A422-C29B5C2EC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E8168-FCDE-4313-A5F7-0A5EB38CE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DBFF5-20BB-43F6-9FFD-ACDF2240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88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84F6C-41C8-44A4-83C0-2FF4A0CA8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71C00-B480-4D73-B003-F4AFCBA35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F9FE7-465F-4225-9F26-4C5F83DFB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F1C59-F90C-4ED2-946C-8EC828716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5EB7D-E455-43BB-9AD1-1205705BD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97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80C6B-8E94-4AEE-9F1A-C116B2B2E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26B58-934D-4A48-822A-4DCF75774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9636A-BD4B-4FD2-8F3F-007B3DF85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A0A74-0967-41FA-A026-9FEFE666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35E42-19A2-467D-9CD3-BCF1F2589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285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4E3C7-0C2F-4B0B-9B94-84B26F6A5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41D7E-F74C-43D7-8EF7-47C13DF86F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FA2B0A-EFEA-4999-AC15-C0AFC2FEA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29C82-C8B3-4C00-B8E8-CD2AEA8CE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0751A-AA69-40BF-A0AC-61EB0E80B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0F29D-4F5A-4F3F-AD75-8A0A1F5EA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79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3B254-10A4-4493-A2B2-E9F9051DF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C7F0D-4A9F-4D00-8ED4-9825C92CB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41C3A-2F8E-4629-A92F-2CE27FBAD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F90A1D-90E0-4BFD-B285-9AF99BD6D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E0ADF9-8771-4987-8FFC-975F7294DB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7BAF60-FA85-42EF-8D8F-96A6D43C7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799D32-B98F-4EFE-87E9-ACEC06796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B5BEE1-CD12-412F-8434-F7A5B2FF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94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5AFFD-A079-48D0-A504-911941A9F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63BF57-4AC7-40EB-991A-FD61E8E93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8E9450-ED1C-40AB-951D-81A9EA112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F1F50B-1C5F-4DB4-9690-DBB288B03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063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C5DD3B-1B45-4C46-A3D8-792A0D2D9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3097EB-6306-4CF9-A2F9-8FF4373C5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8E28CB-595C-4EF0-847E-0A07569D6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474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2EB5D-DB77-4335-8835-9ECC10F72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55BD9-79A1-443D-A0B0-F946B02AF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BB91E-A619-496B-8652-08ADAE664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8040B-9719-455F-BE3A-5C42DD4B3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7901E-57B0-475A-9A22-DC465DAC6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CB798-92FE-4A82-B8E1-36C3A5F8D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418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F56E3-7FBD-4CD8-8064-E9F2148E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881F9A-0D7C-4B6C-B25B-41FFEEC31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1E1DA-C629-4B1C-A063-3B9AD2181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C3958-8982-462F-8891-9BC630E21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006467-9F04-4945-8EE8-6B8947D15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E5F47B-489D-4EB9-A582-6811B6558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40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E45C-974C-440C-9017-AEF71C2C4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7A727-64DE-477B-82BC-45D1015BC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8E6C6-95EE-4A49-9FFE-0F4288CE7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4A9BC-C70F-4BBE-845E-0C3A3BD72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18DD3-8E50-4007-A87B-3E1F90CBE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35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201D13-4546-4A99-8CD6-D4C5AE203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E8673-32AB-4C74-AF1A-1A4C02BF4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64DC7-33F0-40FA-A5F9-5C919C304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686A3-F68D-4E09-817F-D86C40AE6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52B64-D6EF-401C-9580-87EA855B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978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E44323-691A-4408-B4BD-B950F036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489483-61ED-4E0B-80FE-660AF14E1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27939-5EC8-46C6-B14E-347FEDF2B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1DD47-3E53-41B8-BB27-B99BF33C64F7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70B6A-8FCE-4256-BD87-DBB42E5D3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B732C-93DB-42FA-927D-CE381B9746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3E84F-0D7A-4C71-8DF1-9159CD20C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052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hW-LT8qFT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9AE91-E1A1-4AEB-9A42-731786F64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Functional Programming in C++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820493-BFBD-40D8-B536-4B4D69F421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032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696B7-72BB-4176-8280-64CF0EA4E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338D3-9FAB-42D4-95CD-BD9AD8A4C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Probably cover iterators  (5051CEM) well before this?</a:t>
            </a:r>
          </a:p>
          <a:p>
            <a:r>
              <a:rPr lang="en-GB" dirty="0"/>
              <a:t>Before this we need: lambdas</a:t>
            </a:r>
          </a:p>
          <a:p>
            <a:endParaRPr lang="en-GB" dirty="0"/>
          </a:p>
          <a:p>
            <a:r>
              <a:rPr lang="en-GB" dirty="0" err="1"/>
              <a:t>Callbacks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2051" descr="D:\Users\aa6164\AppData\Local\Microsoft\Windows\Temporary Internet Files\Content.IE5\PHCKW372\MC900440405[1].png">
            <a:extLst>
              <a:ext uri="{FF2B5EF4-FFF2-40B4-BE49-F238E27FC236}">
                <a16:creationId xmlns:a16="http://schemas.microsoft.com/office/drawing/2014/main" id="{0EE53CDA-2C92-4948-865C-445A3C352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5176" y="365125"/>
            <a:ext cx="167005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30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2C37-9355-432F-BF47-44360B048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Functional Programming Paradigm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A5D68-63DB-494F-800E-04E975554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idea of storing a function pointer, and then passing that function to another function as a ‘callback’ – to be called back later on.</a:t>
            </a:r>
          </a:p>
        </p:txBody>
      </p:sp>
    </p:spTree>
    <p:extLst>
      <p:ext uri="{BB962C8B-B14F-4D97-AF65-F5344CB8AC3E}">
        <p14:creationId xmlns:p14="http://schemas.microsoft.com/office/powerpoint/2010/main" val="3544797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5BE3-23CA-4CF8-AF7D-33C621BB9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3270E-6C9A-4099-9EBD-A2CBCA1FF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Colour </a:t>
            </a:r>
            <a:r>
              <a:rPr lang="en-GB" dirty="0" err="1"/>
              <a:t>colour</a:t>
            </a:r>
            <a:r>
              <a:rPr lang="en-GB" dirty="0"/>
              <a:t>;</a:t>
            </a:r>
          </a:p>
          <a:p>
            <a:pPr marL="0" indent="0">
              <a:buNone/>
            </a:pPr>
            <a:r>
              <a:rPr lang="en-GB" dirty="0"/>
              <a:t>if ( sunnySide() == Dir::Up ) {</a:t>
            </a:r>
          </a:p>
          <a:p>
            <a:pPr marL="0" indent="0">
              <a:buNone/>
            </a:pPr>
            <a:r>
              <a:rPr lang="en-GB" dirty="0"/>
              <a:t>    colour = Colour::Yellow;</a:t>
            </a:r>
          </a:p>
          <a:p>
            <a:pPr marL="0" indent="0">
              <a:buNone/>
            </a:pPr>
            <a:r>
              <a:rPr lang="en-GB" dirty="0"/>
              <a:t>} else {</a:t>
            </a:r>
          </a:p>
          <a:p>
            <a:pPr marL="0" indent="0">
              <a:buNone/>
            </a:pPr>
            <a:r>
              <a:rPr lang="en-GB" dirty="0"/>
              <a:t>    colour = Colour::White;</a:t>
            </a:r>
          </a:p>
          <a:p>
            <a:pPr marL="0" indent="0">
              <a:buNone/>
            </a:pPr>
            <a:r>
              <a:rPr lang="en-GB" dirty="0"/>
              <a:t>}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https://www.youtube.com/watch?v=8hW-LT8qFT0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09C823-916B-4476-90F5-C9336D5FAFB8}"/>
              </a:ext>
            </a:extLst>
          </p:cNvPr>
          <p:cNvSpPr txBox="1"/>
          <p:nvPr/>
        </p:nvSpPr>
        <p:spPr>
          <a:xfrm>
            <a:off x="6417577" y="1367522"/>
            <a:ext cx="337237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Problem is that colour is mutable, we want it to be const.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58BEEA2-5FCB-4BF5-8683-854B00FA881E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3330429" y="1690688"/>
            <a:ext cx="3087148" cy="323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272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561E1-B104-4A55-BD4D-94C25B193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Could use a ternary operator to fix, but only works in one case for the 2 state if else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849A8-DCA2-49B4-B4C9-65733ED19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const auto colour =</a:t>
            </a:r>
          </a:p>
          <a:p>
            <a:pPr marL="0" indent="0">
              <a:buNone/>
            </a:pPr>
            <a:r>
              <a:rPr lang="en-GB" dirty="0"/>
              <a:t>    (sunnySide() == Dir::Up)</a:t>
            </a:r>
          </a:p>
          <a:p>
            <a:pPr marL="0" indent="0">
              <a:buNone/>
            </a:pPr>
            <a:r>
              <a:rPr lang="en-GB" dirty="0"/>
              <a:t>        ? Colour::Yellow</a:t>
            </a:r>
          </a:p>
          <a:p>
            <a:pPr marL="0" indent="0">
              <a:buNone/>
            </a:pPr>
            <a:r>
              <a:rPr lang="en-GB" dirty="0"/>
              <a:t>        : colour = Colour::White;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D6E92-4213-4D9F-97C7-8A18297C586D}"/>
              </a:ext>
            </a:extLst>
          </p:cNvPr>
          <p:cNvSpPr txBox="1"/>
          <p:nvPr/>
        </p:nvSpPr>
        <p:spPr>
          <a:xfrm>
            <a:off x="6660859" y="1687513"/>
            <a:ext cx="5249963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The auto keyword can be used for type inference here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37673D7-A838-4161-BAAF-170C770B82B4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4186106" y="1872179"/>
            <a:ext cx="2474753" cy="740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087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3F131-BA35-430E-8ACB-6CDA85D9A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Multi-case – cannot do with a ternary operator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5D49-B7A7-4DFA-8C9B-823058A7A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State state;</a:t>
            </a:r>
          </a:p>
          <a:p>
            <a:pPr marL="0" indent="0">
              <a:buNone/>
            </a:pPr>
            <a:r>
              <a:rPr lang="en-GB" dirty="0"/>
              <a:t>switch() {</a:t>
            </a:r>
          </a:p>
          <a:p>
            <a:pPr marL="0" indent="0">
              <a:buNone/>
            </a:pPr>
            <a:r>
              <a:rPr lang="en-GB" dirty="0"/>
              <a:t>    case TrafficLight::Red:</a:t>
            </a:r>
          </a:p>
          <a:p>
            <a:pPr marL="0" indent="0">
              <a:buNone/>
            </a:pPr>
            <a:r>
              <a:rPr lang="en-GB" dirty="0"/>
              <a:t>        state = State::Stopped;</a:t>
            </a:r>
          </a:p>
          <a:p>
            <a:pPr marL="0" indent="0">
              <a:buNone/>
            </a:pPr>
            <a:r>
              <a:rPr lang="en-GB" dirty="0"/>
              <a:t>        break;</a:t>
            </a:r>
          </a:p>
          <a:p>
            <a:pPr marL="0" indent="0">
              <a:buNone/>
            </a:pPr>
            <a:r>
              <a:rPr lang="en-GB" dirty="0"/>
              <a:t>    case TrafficLight::Amber:</a:t>
            </a:r>
          </a:p>
          <a:p>
            <a:pPr marL="0" indent="0">
              <a:buNone/>
            </a:pPr>
            <a:r>
              <a:rPr lang="en-GB" dirty="0"/>
              <a:t>        state = State::GetReady;</a:t>
            </a:r>
          </a:p>
          <a:p>
            <a:pPr marL="0" indent="0">
              <a:buNone/>
            </a:pPr>
            <a:r>
              <a:rPr lang="en-GB" dirty="0"/>
              <a:t>        break;</a:t>
            </a:r>
          </a:p>
          <a:p>
            <a:pPr marL="0" indent="0">
              <a:buNone/>
            </a:pPr>
            <a:r>
              <a:rPr lang="en-GB" dirty="0"/>
              <a:t>    case TrafficLight::Green:</a:t>
            </a:r>
          </a:p>
          <a:p>
            <a:pPr marL="0" indent="0">
              <a:buNone/>
            </a:pPr>
            <a:r>
              <a:rPr lang="en-GB" dirty="0"/>
              <a:t>        state = State::Driving;</a:t>
            </a:r>
          </a:p>
          <a:p>
            <a:pPr marL="0" indent="0">
              <a:buNone/>
            </a:pPr>
            <a:r>
              <a:rPr lang="en-GB" dirty="0"/>
              <a:t>        break;</a:t>
            </a:r>
          </a:p>
          <a:p>
            <a:pPr marL="0" indent="0">
              <a:buNone/>
            </a:pPr>
            <a:r>
              <a:rPr lang="en-GB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65955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D70CB-F75B-41E6-A3A4-AC4657851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Can use C++ lambda expressions for multi-case (e.g. switch-case or if-else-if-else) to allow immutability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8CE4E-1F1D-4C46-9532-01F552EF0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const auto state = [trafficLight] {</a:t>
            </a:r>
          </a:p>
          <a:p>
            <a:pPr marL="0" indent="0">
              <a:buNone/>
            </a:pPr>
            <a:r>
              <a:rPr lang="en-GB" dirty="0"/>
              <a:t>    switch ( trafficLight ) {</a:t>
            </a:r>
          </a:p>
          <a:p>
            <a:pPr marL="0" indent="0">
              <a:buNone/>
            </a:pPr>
            <a:r>
              <a:rPr lang="en-GB" dirty="0"/>
              <a:t>        case TrafficLight::Red:</a:t>
            </a:r>
          </a:p>
          <a:p>
            <a:pPr marL="0" indent="0">
              <a:buNone/>
            </a:pPr>
            <a:r>
              <a:rPr lang="en-GB" dirty="0"/>
              <a:t>            return State::Stopped;</a:t>
            </a:r>
          </a:p>
          <a:p>
            <a:pPr marL="0" indent="0">
              <a:buNone/>
            </a:pPr>
            <a:r>
              <a:rPr lang="en-GB" dirty="0"/>
              <a:t>        case TrafficLight::Yellow:</a:t>
            </a:r>
          </a:p>
          <a:p>
            <a:pPr marL="0" indent="0">
              <a:buNone/>
            </a:pPr>
            <a:r>
              <a:rPr lang="en-GB" dirty="0"/>
              <a:t>            return State::GetReady;</a:t>
            </a:r>
          </a:p>
          <a:p>
            <a:pPr marL="0" indent="0">
              <a:buNone/>
            </a:pPr>
            <a:r>
              <a:rPr lang="en-GB" dirty="0"/>
              <a:t>        case TrafficLight::Green:</a:t>
            </a:r>
          </a:p>
          <a:p>
            <a:pPr marL="0" indent="0">
              <a:buNone/>
            </a:pPr>
            <a:r>
              <a:rPr lang="en-GB" dirty="0"/>
              <a:t>            return State::Driving;</a:t>
            </a:r>
          </a:p>
          <a:p>
            <a:pPr marL="0" indent="0">
              <a:buNone/>
            </a:pPr>
            <a:r>
              <a:rPr lang="en-GB" dirty="0"/>
              <a:t>    }</a:t>
            </a:r>
          </a:p>
          <a:p>
            <a:pPr marL="0" indent="0">
              <a:buNone/>
            </a:pPr>
            <a:r>
              <a:rPr lang="en-GB" dirty="0"/>
              <a:t>}();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E02C93-59B7-426C-A4CF-459064D446CB}"/>
              </a:ext>
            </a:extLst>
          </p:cNvPr>
          <p:cNvSpPr txBox="1"/>
          <p:nvPr/>
        </p:nvSpPr>
        <p:spPr>
          <a:xfrm>
            <a:off x="8523213" y="2156087"/>
            <a:ext cx="3372375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Fixed, state is now const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A99B0FD-A70D-405E-823F-DB84EC7B6490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5612235" y="2021152"/>
            <a:ext cx="2910978" cy="319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437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57129-0B74-4DD3-8E41-2250CED49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Higher Order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ABE21-FCC3-4576-B081-5501A20F2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/>
              <a:t>std::transform </a:t>
            </a:r>
            <a:r>
              <a:rPr lang="en-GB" dirty="0">
                <a:sym typeface="Wingdings" panose="05000000000000000000" pitchFamily="2" charset="2"/>
              </a:rPr>
              <a:t> similar to map (in other languages like JavaScript)</a:t>
            </a:r>
          </a:p>
          <a:p>
            <a:r>
              <a:rPr lang="en-GB" dirty="0">
                <a:sym typeface="Wingdings" panose="05000000000000000000" pitchFamily="2" charset="2"/>
              </a:rPr>
              <a:t>std::</a:t>
            </a:r>
            <a:r>
              <a:rPr lang="en-GB" dirty="0" err="1">
                <a:sym typeface="Wingdings" panose="05000000000000000000" pitchFamily="2" charset="2"/>
              </a:rPr>
              <a:t>copy_if</a:t>
            </a:r>
            <a:r>
              <a:rPr lang="en-GB" dirty="0">
                <a:sym typeface="Wingdings" panose="05000000000000000000" pitchFamily="2" charset="2"/>
              </a:rPr>
              <a:t>  similar to filter (in other languages like JavaScript)</a:t>
            </a:r>
          </a:p>
          <a:p>
            <a:r>
              <a:rPr lang="en-GB" dirty="0">
                <a:sym typeface="Wingdings" panose="05000000000000000000" pitchFamily="2" charset="2"/>
              </a:rPr>
              <a:t>std::accumulate  similar to reduce (in other languages like JS)</a:t>
            </a:r>
          </a:p>
          <a:p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std::</a:t>
            </a:r>
            <a:r>
              <a:rPr lang="en-GB" dirty="0" err="1">
                <a:sym typeface="Wingdings" panose="05000000000000000000" pitchFamily="2" charset="2"/>
              </a:rPr>
              <a:t>remove_if</a:t>
            </a:r>
            <a:r>
              <a:rPr lang="en-GB" dirty="0">
                <a:sym typeface="Wingdings" panose="05000000000000000000" pitchFamily="2" charset="2"/>
              </a:rPr>
              <a:t> similar to </a:t>
            </a:r>
            <a:r>
              <a:rPr lang="en-GB">
                <a:sym typeface="Wingdings" panose="05000000000000000000" pitchFamily="2" charset="2"/>
              </a:rPr>
              <a:t>filter ?</a:t>
            </a:r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Erase – remove idiom – use the </a:t>
            </a:r>
            <a:r>
              <a:rPr lang="en-GB" dirty="0" err="1">
                <a:sym typeface="Wingdings" panose="05000000000000000000" pitchFamily="2" charset="2"/>
              </a:rPr>
              <a:t>myVector.erase</a:t>
            </a:r>
            <a:r>
              <a:rPr lang="en-GB" dirty="0">
                <a:sym typeface="Wingdings" panose="05000000000000000000" pitchFamily="2" charset="2"/>
              </a:rPr>
              <a:t>(</a:t>
            </a:r>
            <a:r>
              <a:rPr lang="en-GB" dirty="0" err="1">
                <a:sym typeface="Wingdings" panose="05000000000000000000" pitchFamily="2" charset="2"/>
              </a:rPr>
              <a:t>remove_if</a:t>
            </a:r>
            <a:r>
              <a:rPr lang="en-GB" dirty="0">
                <a:sym typeface="Wingdings" panose="05000000000000000000" pitchFamily="2" charset="2"/>
              </a:rPr>
              <a:t>…);</a:t>
            </a:r>
          </a:p>
          <a:p>
            <a:endParaRPr lang="en-GB" dirty="0"/>
          </a:p>
          <a:p>
            <a:r>
              <a:rPr lang="en-GB" dirty="0"/>
              <a:t>Used to replace loops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865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256D8-6320-4D50-AAD1-790FFC2CC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D5E26-31FA-4FEA-B16A-9D8C8DC23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523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1B775-A8CB-44D1-9A79-E61ACEFAB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51A8F-EDC9-49B1-9451-5BDD0DE33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begin</a:t>
            </a:r>
          </a:p>
          <a:p>
            <a:r>
              <a:rPr lang="en-GB" dirty="0"/>
              <a:t>end</a:t>
            </a:r>
          </a:p>
          <a:p>
            <a:r>
              <a:rPr lang="en-GB" dirty="0"/>
              <a:t>back_inserter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1789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89F71-9F09-428D-9DB5-C1F0D594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Passing functions to functions (Higher-order functions)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A2CF9-4A67-403A-9D74-59CB8EB7A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05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B73654FD2D74C8F0C4982214F5DAC" ma:contentTypeVersion="8" ma:contentTypeDescription="Create a new document." ma:contentTypeScope="" ma:versionID="3ce70960d4224b5e753a6d76fdf39170">
  <xsd:schema xmlns:xsd="http://www.w3.org/2001/XMLSchema" xmlns:xs="http://www.w3.org/2001/XMLSchema" xmlns:p="http://schemas.microsoft.com/office/2006/metadata/properties" xmlns:ns3="b4518908-d5ff-40f4-b024-86638e8db23d" xmlns:ns4="bbb8ae36-f9cc-4214-9a72-b9e1ea84e062" targetNamespace="http://schemas.microsoft.com/office/2006/metadata/properties" ma:root="true" ma:fieldsID="cc4448b2e6c19485bb991ed5375a458d" ns3:_="" ns4:_="">
    <xsd:import namespace="b4518908-d5ff-40f4-b024-86638e8db23d"/>
    <xsd:import namespace="bbb8ae36-f9cc-4214-9a72-b9e1ea84e0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518908-d5ff-40f4-b024-86638e8db2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b8ae36-f9cc-4214-9a72-b9e1ea84e06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3C681D-82C3-4D88-8358-1481CD1F42B5}">
  <ds:schemaRefs>
    <ds:schemaRef ds:uri="http://purl.org/dc/terms/"/>
    <ds:schemaRef ds:uri="b4518908-d5ff-40f4-b024-86638e8db23d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bbb8ae36-f9cc-4214-9a72-b9e1ea84e06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2DA3454-43CD-40D9-B26F-B562CF424B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518908-d5ff-40f4-b024-86638e8db23d"/>
    <ds:schemaRef ds:uri="bbb8ae36-f9cc-4214-9a72-b9e1ea84e0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AF2A39-4706-45C1-B398-67AC52B009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2216</TotalTime>
  <Words>405</Words>
  <Application>Microsoft Office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Functional Programming in C++</vt:lpstr>
      <vt:lpstr>Objectives for Today</vt:lpstr>
      <vt:lpstr>Functional Programming Paradigm</vt:lpstr>
      <vt:lpstr>If</vt:lpstr>
      <vt:lpstr>Could use a ternary operator to fix, but only works in one case for the 2 state if else</vt:lpstr>
      <vt:lpstr>Multi-case – cannot do with a ternary operator</vt:lpstr>
      <vt:lpstr>Can use C++ lambda expressions for multi-case (e.g. switch-case or if-else-if-else) to allow immutability</vt:lpstr>
      <vt:lpstr>Higher Order Functions</vt:lpstr>
      <vt:lpstr>Templates</vt:lpstr>
      <vt:lpstr>Iterators</vt:lpstr>
      <vt:lpstr>Passing functions to functions (Higher-order functions)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Programming in C++</dc:title>
  <dc:creator>Chris Bass</dc:creator>
  <cp:lastModifiedBy>Chris Bass</cp:lastModifiedBy>
  <cp:revision>17</cp:revision>
  <dcterms:created xsi:type="dcterms:W3CDTF">2019-10-10T11:23:10Z</dcterms:created>
  <dcterms:modified xsi:type="dcterms:W3CDTF">2021-10-29T12:26:23Z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0x010100285B73654FD2D74C8F0C4982214F5DAC</vt:lpwstr>
  </property>
</Properties>
</file>