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4" r:id="rId5"/>
    <p:sldId id="258" r:id="rId6"/>
    <p:sldId id="260" r:id="rId7"/>
    <p:sldId id="263" r:id="rId8"/>
    <p:sldId id="261" r:id="rId9"/>
    <p:sldId id="291" r:id="rId10"/>
    <p:sldId id="292" r:id="rId11"/>
    <p:sldId id="293" r:id="rId12"/>
    <p:sldId id="294" r:id="rId13"/>
    <p:sldId id="295" r:id="rId14"/>
    <p:sldId id="296" r:id="rId15"/>
    <p:sldId id="297" r:id="rId16"/>
    <p:sldId id="298" r:id="rId17"/>
    <p:sldId id="299" r:id="rId18"/>
    <p:sldId id="300" r:id="rId19"/>
    <p:sldId id="301" r:id="rId20"/>
    <p:sldId id="302" r:id="rId21"/>
    <p:sldId id="303" r:id="rId22"/>
    <p:sldId id="304" r:id="rId23"/>
    <p:sldId id="305" r:id="rId24"/>
    <p:sldId id="306" r:id="rId25"/>
    <p:sldId id="307" r:id="rId26"/>
    <p:sldId id="308" r:id="rId27"/>
    <p:sldId id="276" r:id="rId28"/>
    <p:sldId id="275" r:id="rId29"/>
    <p:sldId id="277" r:id="rId30"/>
    <p:sldId id="278" r:id="rId31"/>
    <p:sldId id="279" r:id="rId32"/>
    <p:sldId id="270"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254BD8-3085-468C-8E3D-5CBC66F6BA71}" v="9" dt="2022-09-05T16:49:29.6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61" autoAdjust="0"/>
    <p:restoredTop sz="94660"/>
  </p:normalViewPr>
  <p:slideViewPr>
    <p:cSldViewPr snapToGrid="0">
      <p:cViewPr varScale="1">
        <p:scale>
          <a:sx n="70" d="100"/>
          <a:sy n="70" d="100"/>
        </p:scale>
        <p:origin x="48" y="14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Bass" userId="76639ff7-4519-4960-996a-f3d044468889" providerId="ADAL" clId="{70E02ED1-A8F9-4078-9CEE-ABAD042863B9}"/>
    <pc:docChg chg="undo redo custSel mod addSld delSld modSld sldOrd">
      <pc:chgData name="Chris Bass" userId="76639ff7-4519-4960-996a-f3d044468889" providerId="ADAL" clId="{70E02ED1-A8F9-4078-9CEE-ABAD042863B9}" dt="2019-09-03T21:58:47.681" v="12771" actId="20577"/>
      <pc:docMkLst>
        <pc:docMk/>
      </pc:docMkLst>
      <pc:sldChg chg="addSp modSp add">
        <pc:chgData name="Chris Bass" userId="76639ff7-4519-4960-996a-f3d044468889" providerId="ADAL" clId="{70E02ED1-A8F9-4078-9CEE-ABAD042863B9}" dt="2019-09-03T17:14:35.478" v="12505" actId="1076"/>
        <pc:sldMkLst>
          <pc:docMk/>
          <pc:sldMk cId="1972135363" sldId="256"/>
        </pc:sldMkLst>
        <pc:spChg chg="mod">
          <ac:chgData name="Chris Bass" userId="76639ff7-4519-4960-996a-f3d044468889" providerId="ADAL" clId="{70E02ED1-A8F9-4078-9CEE-ABAD042863B9}" dt="2019-08-31T08:42:53.515" v="1375" actId="27636"/>
          <ac:spMkLst>
            <pc:docMk/>
            <pc:sldMk cId="1972135363" sldId="256"/>
            <ac:spMk id="2" creationId="{D52EF8BB-72F7-41B2-9967-F887D036A868}"/>
          </ac:spMkLst>
        </pc:spChg>
        <pc:spChg chg="mod">
          <ac:chgData name="Chris Bass" userId="76639ff7-4519-4960-996a-f3d044468889" providerId="ADAL" clId="{70E02ED1-A8F9-4078-9CEE-ABAD042863B9}" dt="2019-08-31T15:56:19.421" v="11207" actId="20577"/>
          <ac:spMkLst>
            <pc:docMk/>
            <pc:sldMk cId="1972135363" sldId="256"/>
            <ac:spMk id="3" creationId="{F05BD04E-4F3A-4038-B8CE-4E9204372A4D}"/>
          </ac:spMkLst>
        </pc:spChg>
        <pc:picChg chg="add mod">
          <ac:chgData name="Chris Bass" userId="76639ff7-4519-4960-996a-f3d044468889" providerId="ADAL" clId="{70E02ED1-A8F9-4078-9CEE-ABAD042863B9}" dt="2019-09-03T17:14:35.478" v="12505" actId="1076"/>
          <ac:picMkLst>
            <pc:docMk/>
            <pc:sldMk cId="1972135363" sldId="256"/>
            <ac:picMk id="4" creationId="{4C735E6C-C54A-481E-9235-4364428040BD}"/>
          </ac:picMkLst>
        </pc:picChg>
      </pc:sldChg>
      <pc:sldChg chg="addSp delSp modSp add mod setBg">
        <pc:chgData name="Chris Bass" userId="76639ff7-4519-4960-996a-f3d044468889" providerId="ADAL" clId="{70E02ED1-A8F9-4078-9CEE-ABAD042863B9}" dt="2019-09-01T09:09:54.440" v="11886" actId="20577"/>
        <pc:sldMkLst>
          <pc:docMk/>
          <pc:sldMk cId="3085377256" sldId="257"/>
        </pc:sldMkLst>
        <pc:spChg chg="mod">
          <ac:chgData name="Chris Bass" userId="76639ff7-4519-4960-996a-f3d044468889" providerId="ADAL" clId="{70E02ED1-A8F9-4078-9CEE-ABAD042863B9}" dt="2019-09-01T09:08:29.606" v="11832" actId="26606"/>
          <ac:spMkLst>
            <pc:docMk/>
            <pc:sldMk cId="3085377256" sldId="257"/>
            <ac:spMk id="2" creationId="{4C2195BD-6B15-4A42-AF14-942627872C9A}"/>
          </ac:spMkLst>
        </pc:spChg>
        <pc:spChg chg="mod ord">
          <ac:chgData name="Chris Bass" userId="76639ff7-4519-4960-996a-f3d044468889" providerId="ADAL" clId="{70E02ED1-A8F9-4078-9CEE-ABAD042863B9}" dt="2019-09-01T09:09:54.440" v="11886" actId="20577"/>
          <ac:spMkLst>
            <pc:docMk/>
            <pc:sldMk cId="3085377256" sldId="257"/>
            <ac:spMk id="3" creationId="{A451F27D-69A9-4C15-86FC-76F8CC8B274B}"/>
          </ac:spMkLst>
        </pc:spChg>
        <pc:spChg chg="del">
          <ac:chgData name="Chris Bass" userId="76639ff7-4519-4960-996a-f3d044468889" providerId="ADAL" clId="{70E02ED1-A8F9-4078-9CEE-ABAD042863B9}" dt="2019-08-30T18:55:53.312" v="685"/>
          <ac:spMkLst>
            <pc:docMk/>
            <pc:sldMk cId="3085377256" sldId="257"/>
            <ac:spMk id="4" creationId="{AF63AE8E-F445-45C6-BB47-45887B5FCA00}"/>
          </ac:spMkLst>
        </pc:spChg>
        <pc:spChg chg="add del">
          <ac:chgData name="Chris Bass" userId="76639ff7-4519-4960-996a-f3d044468889" providerId="ADAL" clId="{70E02ED1-A8F9-4078-9CEE-ABAD042863B9}" dt="2019-09-01T09:08:27.755" v="11830" actId="26606"/>
          <ac:spMkLst>
            <pc:docMk/>
            <pc:sldMk cId="3085377256" sldId="257"/>
            <ac:spMk id="10" creationId="{F56F5174-31D9-4DBB-AAB7-A1FD7BDB1352}"/>
          </ac:spMkLst>
        </pc:spChg>
        <pc:spChg chg="add del">
          <ac:chgData name="Chris Bass" userId="76639ff7-4519-4960-996a-f3d044468889" providerId="ADAL" clId="{70E02ED1-A8F9-4078-9CEE-ABAD042863B9}" dt="2019-09-01T09:08:27.755" v="11830" actId="26606"/>
          <ac:spMkLst>
            <pc:docMk/>
            <pc:sldMk cId="3085377256" sldId="257"/>
            <ac:spMk id="14" creationId="{F9A95BEE-6BB1-4A28-A8E6-A34B2E42EF87}"/>
          </ac:spMkLst>
        </pc:spChg>
        <pc:spChg chg="add del">
          <ac:chgData name="Chris Bass" userId="76639ff7-4519-4960-996a-f3d044468889" providerId="ADAL" clId="{70E02ED1-A8F9-4078-9CEE-ABAD042863B9}" dt="2019-09-01T09:08:29.606" v="11832" actId="26606"/>
          <ac:spMkLst>
            <pc:docMk/>
            <pc:sldMk cId="3085377256" sldId="257"/>
            <ac:spMk id="16" creationId="{AFA67CD3-AB4E-4A7A-BEB8-53C445D8C44E}"/>
          </ac:spMkLst>
        </pc:spChg>
        <pc:spChg chg="add del">
          <ac:chgData name="Chris Bass" userId="76639ff7-4519-4960-996a-f3d044468889" providerId="ADAL" clId="{70E02ED1-A8F9-4078-9CEE-ABAD042863B9}" dt="2019-09-01T09:08:29.606" v="11832" actId="26606"/>
          <ac:spMkLst>
            <pc:docMk/>
            <pc:sldMk cId="3085377256" sldId="257"/>
            <ac:spMk id="18" creationId="{339C8D78-A644-462F-B674-F440635E5353}"/>
          </ac:spMkLst>
        </pc:spChg>
        <pc:picChg chg="add mod">
          <ac:chgData name="Chris Bass" userId="76639ff7-4519-4960-996a-f3d044468889" providerId="ADAL" clId="{70E02ED1-A8F9-4078-9CEE-ABAD042863B9}" dt="2019-09-01T09:08:42.129" v="11835" actId="1076"/>
          <ac:picMkLst>
            <pc:docMk/>
            <pc:sldMk cId="3085377256" sldId="257"/>
            <ac:picMk id="5" creationId="{98135413-14A3-4193-BD37-938C34713936}"/>
          </ac:picMkLst>
        </pc:picChg>
        <pc:picChg chg="add del">
          <ac:chgData name="Chris Bass" userId="76639ff7-4519-4960-996a-f3d044468889" providerId="ADAL" clId="{70E02ED1-A8F9-4078-9CEE-ABAD042863B9}" dt="2019-09-01T09:08:27.755" v="11830" actId="26606"/>
          <ac:picMkLst>
            <pc:docMk/>
            <pc:sldMk cId="3085377256" sldId="257"/>
            <ac:picMk id="12" creationId="{AE113210-7872-481A-ADE6-3A05CCAF5EB2}"/>
          </ac:picMkLst>
        </pc:picChg>
        <pc:picChg chg="add del">
          <ac:chgData name="Chris Bass" userId="76639ff7-4519-4960-996a-f3d044468889" providerId="ADAL" clId="{70E02ED1-A8F9-4078-9CEE-ABAD042863B9}" dt="2019-09-01T09:08:29.606" v="11832" actId="26606"/>
          <ac:picMkLst>
            <pc:docMk/>
            <pc:sldMk cId="3085377256" sldId="257"/>
            <ac:picMk id="17" creationId="{07CF545F-9C2E-4446-97CD-AD92990C2B68}"/>
          </ac:picMkLst>
        </pc:picChg>
      </pc:sldChg>
      <pc:sldChg chg="addSp delSp modSp add mod setBg">
        <pc:chgData name="Chris Bass" userId="76639ff7-4519-4960-996a-f3d044468889" providerId="ADAL" clId="{70E02ED1-A8F9-4078-9CEE-ABAD042863B9}" dt="2019-08-31T08:14:58.097" v="1269" actId="20577"/>
        <pc:sldMkLst>
          <pc:docMk/>
          <pc:sldMk cId="409561466" sldId="258"/>
        </pc:sldMkLst>
        <pc:spChg chg="mod">
          <ac:chgData name="Chris Bass" userId="76639ff7-4519-4960-996a-f3d044468889" providerId="ADAL" clId="{70E02ED1-A8F9-4078-9CEE-ABAD042863B9}" dt="2019-08-30T19:08:45" v="1184" actId="26606"/>
          <ac:spMkLst>
            <pc:docMk/>
            <pc:sldMk cId="409561466" sldId="258"/>
            <ac:spMk id="2" creationId="{8699DF1A-E056-40A9-ABB7-1E28D7FD2D3A}"/>
          </ac:spMkLst>
        </pc:spChg>
        <pc:spChg chg="add del mod">
          <ac:chgData name="Chris Bass" userId="76639ff7-4519-4960-996a-f3d044468889" providerId="ADAL" clId="{70E02ED1-A8F9-4078-9CEE-ABAD042863B9}" dt="2019-08-31T08:14:58.097" v="1269" actId="20577"/>
          <ac:spMkLst>
            <pc:docMk/>
            <pc:sldMk cId="409561466" sldId="258"/>
            <ac:spMk id="3" creationId="{F36266C3-7C92-43DD-945B-1FAF0B2F4147}"/>
          </ac:spMkLst>
        </pc:spChg>
        <pc:graphicFrameChg chg="add del">
          <ac:chgData name="Chris Bass" userId="76639ff7-4519-4960-996a-f3d044468889" providerId="ADAL" clId="{70E02ED1-A8F9-4078-9CEE-ABAD042863B9}" dt="2019-08-30T19:08:45" v="1184" actId="26606"/>
          <ac:graphicFrameMkLst>
            <pc:docMk/>
            <pc:sldMk cId="409561466" sldId="258"/>
            <ac:graphicFrameMk id="5" creationId="{7DE13ADA-EA11-43C5-861A-76687C3E5C35}"/>
          </ac:graphicFrameMkLst>
        </pc:graphicFrameChg>
      </pc:sldChg>
      <pc:sldChg chg="addSp delSp modSp add mod setBg setClrOvrMap">
        <pc:chgData name="Chris Bass" userId="76639ff7-4519-4960-996a-f3d044468889" providerId="ADAL" clId="{70E02ED1-A8F9-4078-9CEE-ABAD042863B9}" dt="2019-09-01T08:49:50.612" v="11368" actId="113"/>
        <pc:sldMkLst>
          <pc:docMk/>
          <pc:sldMk cId="1914890281" sldId="259"/>
        </pc:sldMkLst>
        <pc:spChg chg="mod">
          <ac:chgData name="Chris Bass" userId="76639ff7-4519-4960-996a-f3d044468889" providerId="ADAL" clId="{70E02ED1-A8F9-4078-9CEE-ABAD042863B9}" dt="2019-08-30T19:07:51.353" v="1182" actId="26606"/>
          <ac:spMkLst>
            <pc:docMk/>
            <pc:sldMk cId="1914890281" sldId="259"/>
            <ac:spMk id="2" creationId="{465BE9D4-94F2-4BE2-8223-BBC32D02E40B}"/>
          </ac:spMkLst>
        </pc:spChg>
        <pc:spChg chg="mod">
          <ac:chgData name="Chris Bass" userId="76639ff7-4519-4960-996a-f3d044468889" providerId="ADAL" clId="{70E02ED1-A8F9-4078-9CEE-ABAD042863B9}" dt="2019-09-01T08:49:50.612" v="11368" actId="113"/>
          <ac:spMkLst>
            <pc:docMk/>
            <pc:sldMk cId="1914890281" sldId="259"/>
            <ac:spMk id="3" creationId="{DB069229-82F2-41A2-93B2-ECBFDEA6FFF3}"/>
          </ac:spMkLst>
        </pc:spChg>
        <pc:spChg chg="add del">
          <ac:chgData name="Chris Bass" userId="76639ff7-4519-4960-996a-f3d044468889" providerId="ADAL" clId="{70E02ED1-A8F9-4078-9CEE-ABAD042863B9}" dt="2019-08-30T19:07:51.353" v="1182" actId="26606"/>
          <ac:spMkLst>
            <pc:docMk/>
            <pc:sldMk cId="1914890281" sldId="259"/>
            <ac:spMk id="75" creationId="{C99A8FB7-A79B-4BC9-9D56-B79587F6AA3E}"/>
          </ac:spMkLst>
        </pc:spChg>
        <pc:spChg chg="add del">
          <ac:chgData name="Chris Bass" userId="76639ff7-4519-4960-996a-f3d044468889" providerId="ADAL" clId="{70E02ED1-A8F9-4078-9CEE-ABAD042863B9}" dt="2019-08-30T19:07:51.353" v="1182" actId="26606"/>
          <ac:spMkLst>
            <pc:docMk/>
            <pc:sldMk cId="1914890281" sldId="259"/>
            <ac:spMk id="77" creationId="{B23893E2-3349-46D7-A7AA-B9E447957FB1}"/>
          </ac:spMkLst>
        </pc:spChg>
        <pc:spChg chg="add del">
          <ac:chgData name="Chris Bass" userId="76639ff7-4519-4960-996a-f3d044468889" providerId="ADAL" clId="{70E02ED1-A8F9-4078-9CEE-ABAD042863B9}" dt="2019-08-30T19:07:51.353" v="1182" actId="26606"/>
          <ac:spMkLst>
            <pc:docMk/>
            <pc:sldMk cId="1914890281" sldId="259"/>
            <ac:spMk id="79" creationId="{2B7592FE-10D1-4664-B623-353F47C8DF7F}"/>
          </ac:spMkLst>
        </pc:spChg>
        <pc:picChg chg="add mod ord">
          <ac:chgData name="Chris Bass" userId="76639ff7-4519-4960-996a-f3d044468889" providerId="ADAL" clId="{70E02ED1-A8F9-4078-9CEE-ABAD042863B9}" dt="2019-08-31T10:51:55.279" v="4298" actId="1076"/>
          <ac:picMkLst>
            <pc:docMk/>
            <pc:sldMk cId="1914890281" sldId="259"/>
            <ac:picMk id="1026" creationId="{8E82F4A7-28A5-400F-9567-4306699C473F}"/>
          </ac:picMkLst>
        </pc:picChg>
        <pc:picChg chg="add mod ord">
          <ac:chgData name="Chris Bass" userId="76639ff7-4519-4960-996a-f3d044468889" providerId="ADAL" clId="{70E02ED1-A8F9-4078-9CEE-ABAD042863B9}" dt="2019-08-31T10:51:50.039" v="4297" actId="1076"/>
          <ac:picMkLst>
            <pc:docMk/>
            <pc:sldMk cId="1914890281" sldId="259"/>
            <ac:picMk id="1028" creationId="{5D1BAF65-B7B3-4EFD-9DAA-C597BCBB2465}"/>
          </ac:picMkLst>
        </pc:picChg>
        <pc:picChg chg="add mod">
          <ac:chgData name="Chris Bass" userId="76639ff7-4519-4960-996a-f3d044468889" providerId="ADAL" clId="{70E02ED1-A8F9-4078-9CEE-ABAD042863B9}" dt="2019-08-31T10:51:44.780" v="4296" actId="1076"/>
          <ac:picMkLst>
            <pc:docMk/>
            <pc:sldMk cId="1914890281" sldId="259"/>
            <ac:picMk id="1030" creationId="{7B68AF70-BD28-46FE-A516-6811D373E028}"/>
          </ac:picMkLst>
        </pc:picChg>
      </pc:sldChg>
      <pc:sldChg chg="addSp delSp modSp add">
        <pc:chgData name="Chris Bass" userId="76639ff7-4519-4960-996a-f3d044468889" providerId="ADAL" clId="{70E02ED1-A8F9-4078-9CEE-ABAD042863B9}" dt="2019-08-31T11:32:11.986" v="4527" actId="13822"/>
        <pc:sldMkLst>
          <pc:docMk/>
          <pc:sldMk cId="1779808442" sldId="260"/>
        </pc:sldMkLst>
        <pc:spChg chg="del mod">
          <ac:chgData name="Chris Bass" userId="76639ff7-4519-4960-996a-f3d044468889" providerId="ADAL" clId="{70E02ED1-A8F9-4078-9CEE-ABAD042863B9}" dt="2019-08-31T11:19:17.467" v="4480" actId="478"/>
          <ac:spMkLst>
            <pc:docMk/>
            <pc:sldMk cId="1779808442" sldId="260"/>
            <ac:spMk id="2" creationId="{5E934EC4-6420-47C3-9F5D-2B290E539967}"/>
          </ac:spMkLst>
        </pc:spChg>
        <pc:spChg chg="mod">
          <ac:chgData name="Chris Bass" userId="76639ff7-4519-4960-996a-f3d044468889" providerId="ADAL" clId="{70E02ED1-A8F9-4078-9CEE-ABAD042863B9}" dt="2019-08-31T11:31:06.926" v="4523" actId="20577"/>
          <ac:spMkLst>
            <pc:docMk/>
            <pc:sldMk cId="1779808442" sldId="260"/>
            <ac:spMk id="3" creationId="{4F6A1239-FDA6-464B-89C4-740D72BFEDC8}"/>
          </ac:spMkLst>
        </pc:spChg>
        <pc:spChg chg="add del mod">
          <ac:chgData name="Chris Bass" userId="76639ff7-4519-4960-996a-f3d044468889" providerId="ADAL" clId="{70E02ED1-A8F9-4078-9CEE-ABAD042863B9}" dt="2019-08-31T11:19:20.077" v="4481" actId="478"/>
          <ac:spMkLst>
            <pc:docMk/>
            <pc:sldMk cId="1779808442" sldId="260"/>
            <ac:spMk id="7" creationId="{90B57A3F-A36C-401F-B7CF-7430B969EE4C}"/>
          </ac:spMkLst>
        </pc:spChg>
        <pc:spChg chg="add mod">
          <ac:chgData name="Chris Bass" userId="76639ff7-4519-4960-996a-f3d044468889" providerId="ADAL" clId="{70E02ED1-A8F9-4078-9CEE-ABAD042863B9}" dt="2019-08-31T11:19:45.402" v="4488" actId="20577"/>
          <ac:spMkLst>
            <pc:docMk/>
            <pc:sldMk cId="1779808442" sldId="260"/>
            <ac:spMk id="8" creationId="{1D8B0903-7373-435E-93D1-6E81E23BA15B}"/>
          </ac:spMkLst>
        </pc:spChg>
        <pc:picChg chg="add del mod">
          <ac:chgData name="Chris Bass" userId="76639ff7-4519-4960-996a-f3d044468889" providerId="ADAL" clId="{70E02ED1-A8F9-4078-9CEE-ABAD042863B9}" dt="2019-08-31T08:46:31.592" v="1433" actId="478"/>
          <ac:picMkLst>
            <pc:docMk/>
            <pc:sldMk cId="1779808442" sldId="260"/>
            <ac:picMk id="4" creationId="{831C1E3D-0458-4990-9A9B-8C0B7F0BC9DA}"/>
          </ac:picMkLst>
        </pc:picChg>
        <pc:picChg chg="add mod modCrop">
          <ac:chgData name="Chris Bass" userId="76639ff7-4519-4960-996a-f3d044468889" providerId="ADAL" clId="{70E02ED1-A8F9-4078-9CEE-ABAD042863B9}" dt="2019-08-31T11:19:36.685" v="4483" actId="732"/>
          <ac:picMkLst>
            <pc:docMk/>
            <pc:sldMk cId="1779808442" sldId="260"/>
            <ac:picMk id="5" creationId="{F744C5FD-D99D-4DE1-8A97-6537A915C763}"/>
          </ac:picMkLst>
        </pc:picChg>
        <pc:picChg chg="add mod">
          <ac:chgData name="Chris Bass" userId="76639ff7-4519-4960-996a-f3d044468889" providerId="ADAL" clId="{70E02ED1-A8F9-4078-9CEE-ABAD042863B9}" dt="2019-08-31T11:31:43.728" v="4525" actId="1076"/>
          <ac:picMkLst>
            <pc:docMk/>
            <pc:sldMk cId="1779808442" sldId="260"/>
            <ac:picMk id="9" creationId="{13BCD9AA-A245-4B05-95F1-75DA676BB630}"/>
          </ac:picMkLst>
        </pc:picChg>
        <pc:cxnChg chg="add mod">
          <ac:chgData name="Chris Bass" userId="76639ff7-4519-4960-996a-f3d044468889" providerId="ADAL" clId="{70E02ED1-A8F9-4078-9CEE-ABAD042863B9}" dt="2019-08-31T11:32:11.986" v="4527" actId="13822"/>
          <ac:cxnSpMkLst>
            <pc:docMk/>
            <pc:sldMk cId="1779808442" sldId="260"/>
            <ac:cxnSpMk id="11" creationId="{9FC6EAA3-6865-4F41-BE1C-67425805CA2E}"/>
          </ac:cxnSpMkLst>
        </pc:cxnChg>
      </pc:sldChg>
      <pc:sldChg chg="modSp add">
        <pc:chgData name="Chris Bass" userId="76639ff7-4519-4960-996a-f3d044468889" providerId="ADAL" clId="{70E02ED1-A8F9-4078-9CEE-ABAD042863B9}" dt="2019-08-31T09:20:27.135" v="2346" actId="6549"/>
        <pc:sldMkLst>
          <pc:docMk/>
          <pc:sldMk cId="3477930482" sldId="261"/>
        </pc:sldMkLst>
        <pc:spChg chg="mod">
          <ac:chgData name="Chris Bass" userId="76639ff7-4519-4960-996a-f3d044468889" providerId="ADAL" clId="{70E02ED1-A8F9-4078-9CEE-ABAD042863B9}" dt="2019-08-31T08:42:02.999" v="1325" actId="20577"/>
          <ac:spMkLst>
            <pc:docMk/>
            <pc:sldMk cId="3477930482" sldId="261"/>
            <ac:spMk id="2" creationId="{5EDCE533-2617-43F9-B49A-F7968254059C}"/>
          </ac:spMkLst>
        </pc:spChg>
        <pc:spChg chg="mod">
          <ac:chgData name="Chris Bass" userId="76639ff7-4519-4960-996a-f3d044468889" providerId="ADAL" clId="{70E02ED1-A8F9-4078-9CEE-ABAD042863B9}" dt="2019-08-31T09:20:27.135" v="2346" actId="6549"/>
          <ac:spMkLst>
            <pc:docMk/>
            <pc:sldMk cId="3477930482" sldId="261"/>
            <ac:spMk id="3" creationId="{C77B5396-6D46-40E7-A4D1-9392C1C3F551}"/>
          </ac:spMkLst>
        </pc:spChg>
      </pc:sldChg>
      <pc:sldChg chg="addSp modSp add">
        <pc:chgData name="Chris Bass" userId="76639ff7-4519-4960-996a-f3d044468889" providerId="ADAL" clId="{70E02ED1-A8F9-4078-9CEE-ABAD042863B9}" dt="2019-08-31T11:37:29.185" v="4580" actId="20577"/>
        <pc:sldMkLst>
          <pc:docMk/>
          <pc:sldMk cId="903232651" sldId="262"/>
        </pc:sldMkLst>
        <pc:spChg chg="mod">
          <ac:chgData name="Chris Bass" userId="76639ff7-4519-4960-996a-f3d044468889" providerId="ADAL" clId="{70E02ED1-A8F9-4078-9CEE-ABAD042863B9}" dt="2019-08-31T09:19:10.638" v="2231"/>
          <ac:spMkLst>
            <pc:docMk/>
            <pc:sldMk cId="903232651" sldId="262"/>
            <ac:spMk id="2" creationId="{5A41FC1B-9726-4D19-A24F-19D3B3FF214B}"/>
          </ac:spMkLst>
        </pc:spChg>
        <pc:spChg chg="mod">
          <ac:chgData name="Chris Bass" userId="76639ff7-4519-4960-996a-f3d044468889" providerId="ADAL" clId="{70E02ED1-A8F9-4078-9CEE-ABAD042863B9}" dt="2019-08-31T11:37:29.185" v="4580" actId="20577"/>
          <ac:spMkLst>
            <pc:docMk/>
            <pc:sldMk cId="903232651" sldId="262"/>
            <ac:spMk id="3" creationId="{A4D2B8E3-98EC-42E0-885F-AD155C888439}"/>
          </ac:spMkLst>
        </pc:spChg>
        <pc:picChg chg="add mod">
          <ac:chgData name="Chris Bass" userId="76639ff7-4519-4960-996a-f3d044468889" providerId="ADAL" clId="{70E02ED1-A8F9-4078-9CEE-ABAD042863B9}" dt="2019-08-31T10:41:52.546" v="4030" actId="1076"/>
          <ac:picMkLst>
            <pc:docMk/>
            <pc:sldMk cId="903232651" sldId="262"/>
            <ac:picMk id="4" creationId="{96F8E848-B362-4EF9-B5DD-B6EAE600F320}"/>
          </ac:picMkLst>
        </pc:picChg>
        <pc:cxnChg chg="add mod">
          <ac:chgData name="Chris Bass" userId="76639ff7-4519-4960-996a-f3d044468889" providerId="ADAL" clId="{70E02ED1-A8F9-4078-9CEE-ABAD042863B9}" dt="2019-08-31T11:21:11.898" v="4492" actId="14100"/>
          <ac:cxnSpMkLst>
            <pc:docMk/>
            <pc:sldMk cId="903232651" sldId="262"/>
            <ac:cxnSpMk id="6" creationId="{ECC55D2D-901A-49AB-9708-3A418DD10DFE}"/>
          </ac:cxnSpMkLst>
        </pc:cxnChg>
        <pc:cxnChg chg="add mod">
          <ac:chgData name="Chris Bass" userId="76639ff7-4519-4960-996a-f3d044468889" providerId="ADAL" clId="{70E02ED1-A8F9-4078-9CEE-ABAD042863B9}" dt="2019-08-31T11:36:21.613" v="4552" actId="13822"/>
          <ac:cxnSpMkLst>
            <pc:docMk/>
            <pc:sldMk cId="903232651" sldId="262"/>
            <ac:cxnSpMk id="10" creationId="{E6F448CA-5404-493E-B8F5-FEE9C8596096}"/>
          </ac:cxnSpMkLst>
        </pc:cxnChg>
        <pc:cxnChg chg="add mod">
          <ac:chgData name="Chris Bass" userId="76639ff7-4519-4960-996a-f3d044468889" providerId="ADAL" clId="{70E02ED1-A8F9-4078-9CEE-ABAD042863B9}" dt="2019-08-31T11:36:36.074" v="4554" actId="13822"/>
          <ac:cxnSpMkLst>
            <pc:docMk/>
            <pc:sldMk cId="903232651" sldId="262"/>
            <ac:cxnSpMk id="12" creationId="{89318139-2847-4E75-803C-00D403F46E80}"/>
          </ac:cxnSpMkLst>
        </pc:cxnChg>
      </pc:sldChg>
      <pc:sldChg chg="addSp modSp add">
        <pc:chgData name="Chris Bass" userId="76639ff7-4519-4960-996a-f3d044468889" providerId="ADAL" clId="{70E02ED1-A8F9-4078-9CEE-ABAD042863B9}" dt="2019-08-31T09:16:45.262" v="2001" actId="13822"/>
        <pc:sldMkLst>
          <pc:docMk/>
          <pc:sldMk cId="248676579" sldId="263"/>
        </pc:sldMkLst>
        <pc:spChg chg="mod">
          <ac:chgData name="Chris Bass" userId="76639ff7-4519-4960-996a-f3d044468889" providerId="ADAL" clId="{70E02ED1-A8F9-4078-9CEE-ABAD042863B9}" dt="2019-08-31T09:15:09.397" v="1963" actId="14100"/>
          <ac:spMkLst>
            <pc:docMk/>
            <pc:sldMk cId="248676579" sldId="263"/>
            <ac:spMk id="2" creationId="{70BEE09C-F295-4DB3-A684-F330442E7FBF}"/>
          </ac:spMkLst>
        </pc:spChg>
        <pc:spChg chg="mod">
          <ac:chgData name="Chris Bass" userId="76639ff7-4519-4960-996a-f3d044468889" providerId="ADAL" clId="{70E02ED1-A8F9-4078-9CEE-ABAD042863B9}" dt="2019-08-31T09:16:09.833" v="1984" actId="20577"/>
          <ac:spMkLst>
            <pc:docMk/>
            <pc:sldMk cId="248676579" sldId="263"/>
            <ac:spMk id="3" creationId="{02CFB4EC-214F-4F5C-B321-49FF0BCBF3C3}"/>
          </ac:spMkLst>
        </pc:spChg>
        <pc:spChg chg="add mod">
          <ac:chgData name="Chris Bass" userId="76639ff7-4519-4960-996a-f3d044468889" providerId="ADAL" clId="{70E02ED1-A8F9-4078-9CEE-ABAD042863B9}" dt="2019-08-31T09:16:36.932" v="1999" actId="1076"/>
          <ac:spMkLst>
            <pc:docMk/>
            <pc:sldMk cId="248676579" sldId="263"/>
            <ac:spMk id="5" creationId="{6E43F3D9-A656-4C69-B698-69CE4D66DC26}"/>
          </ac:spMkLst>
        </pc:spChg>
        <pc:picChg chg="add mod">
          <ac:chgData name="Chris Bass" userId="76639ff7-4519-4960-996a-f3d044468889" providerId="ADAL" clId="{70E02ED1-A8F9-4078-9CEE-ABAD042863B9}" dt="2019-08-31T08:52:54.316" v="1717" actId="1076"/>
          <ac:picMkLst>
            <pc:docMk/>
            <pc:sldMk cId="248676579" sldId="263"/>
            <ac:picMk id="4" creationId="{75F418C9-C8A0-4F7A-B69C-FFBEEA029AED}"/>
          </ac:picMkLst>
        </pc:picChg>
        <pc:cxnChg chg="add mod">
          <ac:chgData name="Chris Bass" userId="76639ff7-4519-4960-996a-f3d044468889" providerId="ADAL" clId="{70E02ED1-A8F9-4078-9CEE-ABAD042863B9}" dt="2019-08-31T09:16:45.262" v="2001" actId="13822"/>
          <ac:cxnSpMkLst>
            <pc:docMk/>
            <pc:sldMk cId="248676579" sldId="263"/>
            <ac:cxnSpMk id="7" creationId="{DC572462-BB97-4BAA-A505-3E4A1D600CA6}"/>
          </ac:cxnSpMkLst>
        </pc:cxnChg>
      </pc:sldChg>
      <pc:sldChg chg="addSp delSp modSp add mod setBg">
        <pc:chgData name="Chris Bass" userId="76639ff7-4519-4960-996a-f3d044468889" providerId="ADAL" clId="{70E02ED1-A8F9-4078-9CEE-ABAD042863B9}" dt="2019-08-31T10:54:11.602" v="4353" actId="1035"/>
        <pc:sldMkLst>
          <pc:docMk/>
          <pc:sldMk cId="3199453585" sldId="264"/>
        </pc:sldMkLst>
        <pc:spChg chg="del mod">
          <ac:chgData name="Chris Bass" userId="76639ff7-4519-4960-996a-f3d044468889" providerId="ADAL" clId="{70E02ED1-A8F9-4078-9CEE-ABAD042863B9}" dt="2019-08-31T09:07:13.262" v="1783" actId="478"/>
          <ac:spMkLst>
            <pc:docMk/>
            <pc:sldMk cId="3199453585" sldId="264"/>
            <ac:spMk id="2" creationId="{B6A8F23B-8A7C-45C2-AD84-A655AC513B0A}"/>
          </ac:spMkLst>
        </pc:spChg>
        <pc:spChg chg="add del">
          <ac:chgData name="Chris Bass" userId="76639ff7-4519-4960-996a-f3d044468889" providerId="ADAL" clId="{70E02ED1-A8F9-4078-9CEE-ABAD042863B9}" dt="2019-08-31T09:06:24.862" v="1773" actId="478"/>
          <ac:spMkLst>
            <pc:docMk/>
            <pc:sldMk cId="3199453585" sldId="264"/>
            <ac:spMk id="3" creationId="{61C1D878-1D58-48AD-811B-5A3F8E1E3F8E}"/>
          </ac:spMkLst>
        </pc:spChg>
        <pc:spChg chg="add del mod">
          <ac:chgData name="Chris Bass" userId="76639ff7-4519-4960-996a-f3d044468889" providerId="ADAL" clId="{70E02ED1-A8F9-4078-9CEE-ABAD042863B9}" dt="2019-08-31T09:07:15.060" v="1784" actId="478"/>
          <ac:spMkLst>
            <pc:docMk/>
            <pc:sldMk cId="3199453585" sldId="264"/>
            <ac:spMk id="5" creationId="{1862ED50-B2EB-484E-B218-C45F85915C5F}"/>
          </ac:spMkLst>
        </pc:spChg>
        <pc:spChg chg="add mod">
          <ac:chgData name="Chris Bass" userId="76639ff7-4519-4960-996a-f3d044468889" providerId="ADAL" clId="{70E02ED1-A8F9-4078-9CEE-ABAD042863B9}" dt="2019-08-31T09:08:03.876" v="1796" actId="1076"/>
          <ac:spMkLst>
            <pc:docMk/>
            <pc:sldMk cId="3199453585" sldId="264"/>
            <ac:spMk id="6" creationId="{F3AFC0EE-9C75-4424-A355-2BDA90D31E76}"/>
          </ac:spMkLst>
        </pc:spChg>
        <pc:spChg chg="add mod">
          <ac:chgData name="Chris Bass" userId="76639ff7-4519-4960-996a-f3d044468889" providerId="ADAL" clId="{70E02ED1-A8F9-4078-9CEE-ABAD042863B9}" dt="2019-08-31T10:54:11.602" v="4353" actId="1035"/>
          <ac:spMkLst>
            <pc:docMk/>
            <pc:sldMk cId="3199453585" sldId="264"/>
            <ac:spMk id="7" creationId="{BA49A850-900C-4BF2-BE14-C627AC7475A3}"/>
          </ac:spMkLst>
        </pc:spChg>
        <pc:spChg chg="add mod">
          <ac:chgData name="Chris Bass" userId="76639ff7-4519-4960-996a-f3d044468889" providerId="ADAL" clId="{70E02ED1-A8F9-4078-9CEE-ABAD042863B9}" dt="2019-08-31T09:10:46.510" v="1860" actId="1076"/>
          <ac:spMkLst>
            <pc:docMk/>
            <pc:sldMk cId="3199453585" sldId="264"/>
            <ac:spMk id="8" creationId="{E22B6095-533A-4BD8-9902-01390C2F1D94}"/>
          </ac:spMkLst>
        </pc:spChg>
        <pc:spChg chg="add mod">
          <ac:chgData name="Chris Bass" userId="76639ff7-4519-4960-996a-f3d044468889" providerId="ADAL" clId="{70E02ED1-A8F9-4078-9CEE-ABAD042863B9}" dt="2019-08-31T09:11:22.523" v="1926" actId="1076"/>
          <ac:spMkLst>
            <pc:docMk/>
            <pc:sldMk cId="3199453585" sldId="264"/>
            <ac:spMk id="9" creationId="{0FB73B9F-38E5-4EA7-A9A0-047F89B5F5F2}"/>
          </ac:spMkLst>
        </pc:spChg>
        <pc:spChg chg="add del">
          <ac:chgData name="Chris Bass" userId="76639ff7-4519-4960-996a-f3d044468889" providerId="ADAL" clId="{70E02ED1-A8F9-4078-9CEE-ABAD042863B9}" dt="2019-08-31T09:06:14.429" v="1769" actId="26606"/>
          <ac:spMkLst>
            <pc:docMk/>
            <pc:sldMk cId="3199453585" sldId="264"/>
            <ac:spMk id="71" creationId="{AB45A142-4255-493C-8284-5D566C121B10}"/>
          </ac:spMkLst>
        </pc:spChg>
        <pc:picChg chg="add mod">
          <ac:chgData name="Chris Bass" userId="76639ff7-4519-4960-996a-f3d044468889" providerId="ADAL" clId="{70E02ED1-A8F9-4078-9CEE-ABAD042863B9}" dt="2019-08-31T09:08:16.417" v="1799" actId="1076"/>
          <ac:picMkLst>
            <pc:docMk/>
            <pc:sldMk cId="3199453585" sldId="264"/>
            <ac:picMk id="10" creationId="{0789EE12-6912-4507-AE95-C391BE348A37}"/>
          </ac:picMkLst>
        </pc:picChg>
        <pc:picChg chg="add mod">
          <ac:chgData name="Chris Bass" userId="76639ff7-4519-4960-996a-f3d044468889" providerId="ADAL" clId="{70E02ED1-A8F9-4078-9CEE-ABAD042863B9}" dt="2019-08-31T10:54:11.602" v="4353" actId="1035"/>
          <ac:picMkLst>
            <pc:docMk/>
            <pc:sldMk cId="3199453585" sldId="264"/>
            <ac:picMk id="11" creationId="{3BD3D11B-0F3F-48C6-8D8E-85BF195F6A73}"/>
          </ac:picMkLst>
        </pc:picChg>
        <pc:picChg chg="add mod">
          <ac:chgData name="Chris Bass" userId="76639ff7-4519-4960-996a-f3d044468889" providerId="ADAL" clId="{70E02ED1-A8F9-4078-9CEE-ABAD042863B9}" dt="2019-08-31T09:09:21.119" v="1816" actId="1076"/>
          <ac:picMkLst>
            <pc:docMk/>
            <pc:sldMk cId="3199453585" sldId="264"/>
            <ac:picMk id="13" creationId="{F167DAB2-F397-479A-99A5-4736242D9689}"/>
          </ac:picMkLst>
        </pc:picChg>
        <pc:picChg chg="add del mod">
          <ac:chgData name="Chris Bass" userId="76639ff7-4519-4960-996a-f3d044468889" providerId="ADAL" clId="{70E02ED1-A8F9-4078-9CEE-ABAD042863B9}" dt="2019-08-31T09:07:20.221" v="1785" actId="12788"/>
          <ac:picMkLst>
            <pc:docMk/>
            <pc:sldMk cId="3199453585" sldId="264"/>
            <ac:picMk id="2050" creationId="{11C716CF-E311-41A2-807D-E02231C14898}"/>
          </ac:picMkLst>
        </pc:picChg>
        <pc:cxnChg chg="add del">
          <ac:chgData name="Chris Bass" userId="76639ff7-4519-4960-996a-f3d044468889" providerId="ADAL" clId="{70E02ED1-A8F9-4078-9CEE-ABAD042863B9}" dt="2019-08-31T09:06:14.429" v="1769" actId="26606"/>
          <ac:cxnSpMkLst>
            <pc:docMk/>
            <pc:sldMk cId="3199453585" sldId="264"/>
            <ac:cxnSpMk id="73" creationId="{38FB9660-F42F-4313-BBC4-47C007FE484C}"/>
          </ac:cxnSpMkLst>
        </pc:cxnChg>
      </pc:sldChg>
      <pc:sldChg chg="addSp delSp modSp add mod setBg">
        <pc:chgData name="Chris Bass" userId="76639ff7-4519-4960-996a-f3d044468889" providerId="ADAL" clId="{70E02ED1-A8F9-4078-9CEE-ABAD042863B9}" dt="2019-08-31T11:39:37.706" v="4601" actId="20577"/>
        <pc:sldMkLst>
          <pc:docMk/>
          <pc:sldMk cId="688742801" sldId="265"/>
        </pc:sldMkLst>
        <pc:spChg chg="mod">
          <ac:chgData name="Chris Bass" userId="76639ff7-4519-4960-996a-f3d044468889" providerId="ADAL" clId="{70E02ED1-A8F9-4078-9CEE-ABAD042863B9}" dt="2019-08-31T10:42:24.832" v="4034" actId="6549"/>
          <ac:spMkLst>
            <pc:docMk/>
            <pc:sldMk cId="688742801" sldId="265"/>
            <ac:spMk id="2" creationId="{9EBA52AC-0B8C-409E-AB1E-363E39B8C045}"/>
          </ac:spMkLst>
        </pc:spChg>
        <pc:spChg chg="mod">
          <ac:chgData name="Chris Bass" userId="76639ff7-4519-4960-996a-f3d044468889" providerId="ADAL" clId="{70E02ED1-A8F9-4078-9CEE-ABAD042863B9}" dt="2019-08-31T11:39:37.706" v="4601" actId="20577"/>
          <ac:spMkLst>
            <pc:docMk/>
            <pc:sldMk cId="688742801" sldId="265"/>
            <ac:spMk id="3" creationId="{16C74749-DC52-451B-8AE4-6E8FA2B0B964}"/>
          </ac:spMkLst>
        </pc:spChg>
        <pc:picChg chg="add del mod">
          <ac:chgData name="Chris Bass" userId="76639ff7-4519-4960-996a-f3d044468889" providerId="ADAL" clId="{70E02ED1-A8F9-4078-9CEE-ABAD042863B9}" dt="2019-08-31T11:29:49.289" v="4507" actId="478"/>
          <ac:picMkLst>
            <pc:docMk/>
            <pc:sldMk cId="688742801" sldId="265"/>
            <ac:picMk id="4" creationId="{4E9E81D1-8016-4227-ADCB-C10D124637F6}"/>
          </ac:picMkLst>
        </pc:picChg>
        <pc:picChg chg="add mod">
          <ac:chgData name="Chris Bass" userId="76639ff7-4519-4960-996a-f3d044468889" providerId="ADAL" clId="{70E02ED1-A8F9-4078-9CEE-ABAD042863B9}" dt="2019-08-31T11:30:05.525" v="4511" actId="1076"/>
          <ac:picMkLst>
            <pc:docMk/>
            <pc:sldMk cId="688742801" sldId="265"/>
            <ac:picMk id="5" creationId="{1578CA6C-F5FF-42CB-9BCC-9E0FB793327E}"/>
          </ac:picMkLst>
        </pc:picChg>
        <pc:picChg chg="add mod">
          <ac:chgData name="Chris Bass" userId="76639ff7-4519-4960-996a-f3d044468889" providerId="ADAL" clId="{70E02ED1-A8F9-4078-9CEE-ABAD042863B9}" dt="2019-08-31T11:29:57.515" v="4510" actId="1076"/>
          <ac:picMkLst>
            <pc:docMk/>
            <pc:sldMk cId="688742801" sldId="265"/>
            <ac:picMk id="6" creationId="{B7CCDF3F-BBFA-4DD7-B1C4-0B9E5885315F}"/>
          </ac:picMkLst>
        </pc:picChg>
        <pc:cxnChg chg="add mod">
          <ac:chgData name="Chris Bass" userId="76639ff7-4519-4960-996a-f3d044468889" providerId="ADAL" clId="{70E02ED1-A8F9-4078-9CEE-ABAD042863B9}" dt="2019-08-31T11:33:18.538" v="4534" actId="13822"/>
          <ac:cxnSpMkLst>
            <pc:docMk/>
            <pc:sldMk cId="688742801" sldId="265"/>
            <ac:cxnSpMk id="8" creationId="{44F250F7-172C-4D0C-88D7-C7A509070BB0}"/>
          </ac:cxnSpMkLst>
        </pc:cxnChg>
        <pc:cxnChg chg="add mod">
          <ac:chgData name="Chris Bass" userId="76639ff7-4519-4960-996a-f3d044468889" providerId="ADAL" clId="{70E02ED1-A8F9-4078-9CEE-ABAD042863B9}" dt="2019-08-31T11:39:02.197" v="4588" actId="13822"/>
          <ac:cxnSpMkLst>
            <pc:docMk/>
            <pc:sldMk cId="688742801" sldId="265"/>
            <ac:cxnSpMk id="10" creationId="{77F0F25A-0762-4C9F-B8EF-B6A0E1DA2FDF}"/>
          </ac:cxnSpMkLst>
        </pc:cxnChg>
        <pc:cxnChg chg="add mod">
          <ac:chgData name="Chris Bass" userId="76639ff7-4519-4960-996a-f3d044468889" providerId="ADAL" clId="{70E02ED1-A8F9-4078-9CEE-ABAD042863B9}" dt="2019-08-31T11:39:19.649" v="4590" actId="13822"/>
          <ac:cxnSpMkLst>
            <pc:docMk/>
            <pc:sldMk cId="688742801" sldId="265"/>
            <ac:cxnSpMk id="12" creationId="{A82E070D-9C77-4A94-9881-AB07C32ED149}"/>
          </ac:cxnSpMkLst>
        </pc:cxnChg>
      </pc:sldChg>
      <pc:sldChg chg="addSp delSp modSp add">
        <pc:chgData name="Chris Bass" userId="76639ff7-4519-4960-996a-f3d044468889" providerId="ADAL" clId="{70E02ED1-A8F9-4078-9CEE-ABAD042863B9}" dt="2019-08-31T12:36:24.776" v="5458" actId="20577"/>
        <pc:sldMkLst>
          <pc:docMk/>
          <pc:sldMk cId="3311817348" sldId="266"/>
        </pc:sldMkLst>
        <pc:spChg chg="mod">
          <ac:chgData name="Chris Bass" userId="76639ff7-4519-4960-996a-f3d044468889" providerId="ADAL" clId="{70E02ED1-A8F9-4078-9CEE-ABAD042863B9}" dt="2019-08-31T12:36:24.776" v="5458" actId="20577"/>
          <ac:spMkLst>
            <pc:docMk/>
            <pc:sldMk cId="3311817348" sldId="266"/>
            <ac:spMk id="2" creationId="{BE01E227-106C-44F5-BDBA-3E467EF8970E}"/>
          </ac:spMkLst>
        </pc:spChg>
        <pc:spChg chg="mod">
          <ac:chgData name="Chris Bass" userId="76639ff7-4519-4960-996a-f3d044468889" providerId="ADAL" clId="{70E02ED1-A8F9-4078-9CEE-ABAD042863B9}" dt="2019-08-31T12:00:35.175" v="4927" actId="20577"/>
          <ac:spMkLst>
            <pc:docMk/>
            <pc:sldMk cId="3311817348" sldId="266"/>
            <ac:spMk id="3" creationId="{EF1ED610-859F-4A41-BF7F-AD18C8264A23}"/>
          </ac:spMkLst>
        </pc:spChg>
        <pc:picChg chg="add del mod">
          <ac:chgData name="Chris Bass" userId="76639ff7-4519-4960-996a-f3d044468889" providerId="ADAL" clId="{70E02ED1-A8F9-4078-9CEE-ABAD042863B9}" dt="2019-08-31T11:51:59.190" v="4912" actId="478"/>
          <ac:picMkLst>
            <pc:docMk/>
            <pc:sldMk cId="3311817348" sldId="266"/>
            <ac:picMk id="4" creationId="{9F815BB6-A316-4927-B787-F6F2FEB872D9}"/>
          </ac:picMkLst>
        </pc:picChg>
        <pc:picChg chg="add del mod">
          <ac:chgData name="Chris Bass" userId="76639ff7-4519-4960-996a-f3d044468889" providerId="ADAL" clId="{70E02ED1-A8F9-4078-9CEE-ABAD042863B9}" dt="2019-08-31T12:00:26.624" v="4923" actId="478"/>
          <ac:picMkLst>
            <pc:docMk/>
            <pc:sldMk cId="3311817348" sldId="266"/>
            <ac:picMk id="5" creationId="{DD27C45E-4999-444C-B096-9598FDD14DC1}"/>
          </ac:picMkLst>
        </pc:picChg>
        <pc:picChg chg="add mod">
          <ac:chgData name="Chris Bass" userId="76639ff7-4519-4960-996a-f3d044468889" providerId="ADAL" clId="{70E02ED1-A8F9-4078-9CEE-ABAD042863B9}" dt="2019-08-31T12:00:37.520" v="4928" actId="1076"/>
          <ac:picMkLst>
            <pc:docMk/>
            <pc:sldMk cId="3311817348" sldId="266"/>
            <ac:picMk id="6" creationId="{97D91DD5-0BBE-4BF5-8E9A-1AA478F9AD63}"/>
          </ac:picMkLst>
        </pc:picChg>
      </pc:sldChg>
      <pc:sldChg chg="addSp delSp modSp add">
        <pc:chgData name="Chris Bass" userId="76639ff7-4519-4960-996a-f3d044468889" providerId="ADAL" clId="{70E02ED1-A8F9-4078-9CEE-ABAD042863B9}" dt="2019-09-03T21:08:07.562" v="12507" actId="20577"/>
        <pc:sldMkLst>
          <pc:docMk/>
          <pc:sldMk cId="1546324058" sldId="267"/>
        </pc:sldMkLst>
        <pc:spChg chg="mod">
          <ac:chgData name="Chris Bass" userId="76639ff7-4519-4960-996a-f3d044468889" providerId="ADAL" clId="{70E02ED1-A8F9-4078-9CEE-ABAD042863B9}" dt="2019-08-31T12:16:08.915" v="5051" actId="20577"/>
          <ac:spMkLst>
            <pc:docMk/>
            <pc:sldMk cId="1546324058" sldId="267"/>
            <ac:spMk id="2" creationId="{0C5EEE1F-F5B6-4698-8C96-367FCF690165}"/>
          </ac:spMkLst>
        </pc:spChg>
        <pc:spChg chg="mod">
          <ac:chgData name="Chris Bass" userId="76639ff7-4519-4960-996a-f3d044468889" providerId="ADAL" clId="{70E02ED1-A8F9-4078-9CEE-ABAD042863B9}" dt="2019-09-03T21:08:07.562" v="12507" actId="20577"/>
          <ac:spMkLst>
            <pc:docMk/>
            <pc:sldMk cId="1546324058" sldId="267"/>
            <ac:spMk id="3" creationId="{53053D0B-F4CB-4EF4-84B7-62BA07A64A2E}"/>
          </ac:spMkLst>
        </pc:spChg>
        <pc:picChg chg="add del mod">
          <ac:chgData name="Chris Bass" userId="76639ff7-4519-4960-996a-f3d044468889" providerId="ADAL" clId="{70E02ED1-A8F9-4078-9CEE-ABAD042863B9}" dt="2019-08-31T11:49:00.590" v="4874" actId="478"/>
          <ac:picMkLst>
            <pc:docMk/>
            <pc:sldMk cId="1546324058" sldId="267"/>
            <ac:picMk id="4" creationId="{3768AC0D-3941-41A8-A315-4FA6B0BA75B4}"/>
          </ac:picMkLst>
        </pc:picChg>
        <pc:picChg chg="add del">
          <ac:chgData name="Chris Bass" userId="76639ff7-4519-4960-996a-f3d044468889" providerId="ADAL" clId="{70E02ED1-A8F9-4078-9CEE-ABAD042863B9}" dt="2019-08-31T11:48:56.643" v="4872"/>
          <ac:picMkLst>
            <pc:docMk/>
            <pc:sldMk cId="1546324058" sldId="267"/>
            <ac:picMk id="8" creationId="{31602DC9-ABF7-4F74-9319-E1B99196CC41}"/>
          </ac:picMkLst>
        </pc:picChg>
        <pc:picChg chg="add del mod">
          <ac:chgData name="Chris Bass" userId="76639ff7-4519-4960-996a-f3d044468889" providerId="ADAL" clId="{70E02ED1-A8F9-4078-9CEE-ABAD042863B9}" dt="2019-08-31T12:14:06.507" v="5013" actId="478"/>
          <ac:picMkLst>
            <pc:docMk/>
            <pc:sldMk cId="1546324058" sldId="267"/>
            <ac:picMk id="9" creationId="{6CE97B52-FFA7-49C3-8652-DE5DB973AF8D}"/>
          </ac:picMkLst>
        </pc:picChg>
        <pc:picChg chg="add mod">
          <ac:chgData name="Chris Bass" userId="76639ff7-4519-4960-996a-f3d044468889" providerId="ADAL" clId="{70E02ED1-A8F9-4078-9CEE-ABAD042863B9}" dt="2019-08-31T12:14:24.351" v="5017" actId="1076"/>
          <ac:picMkLst>
            <pc:docMk/>
            <pc:sldMk cId="1546324058" sldId="267"/>
            <ac:picMk id="15" creationId="{BD9D7597-2728-4955-A290-799173ED1DFF}"/>
          </ac:picMkLst>
        </pc:picChg>
        <pc:cxnChg chg="add mod ord">
          <ac:chgData name="Chris Bass" userId="76639ff7-4519-4960-996a-f3d044468889" providerId="ADAL" clId="{70E02ED1-A8F9-4078-9CEE-ABAD042863B9}" dt="2019-08-31T12:14:42.908" v="5020" actId="14100"/>
          <ac:cxnSpMkLst>
            <pc:docMk/>
            <pc:sldMk cId="1546324058" sldId="267"/>
            <ac:cxnSpMk id="6" creationId="{C0C3C151-DD9D-4D2A-8863-530DB641C16A}"/>
          </ac:cxnSpMkLst>
        </pc:cxnChg>
        <pc:cxnChg chg="add mod ord">
          <ac:chgData name="Chris Bass" userId="76639ff7-4519-4960-996a-f3d044468889" providerId="ADAL" clId="{70E02ED1-A8F9-4078-9CEE-ABAD042863B9}" dt="2019-08-31T12:14:49.669" v="5021" actId="14100"/>
          <ac:cxnSpMkLst>
            <pc:docMk/>
            <pc:sldMk cId="1546324058" sldId="267"/>
            <ac:cxnSpMk id="11" creationId="{E21E3B9F-0249-41A7-A4E5-9E6B8958542F}"/>
          </ac:cxnSpMkLst>
        </pc:cxnChg>
      </pc:sldChg>
      <pc:sldChg chg="addSp modSp add">
        <pc:chgData name="Chris Bass" userId="76639ff7-4519-4960-996a-f3d044468889" providerId="ADAL" clId="{70E02ED1-A8F9-4078-9CEE-ABAD042863B9}" dt="2019-08-31T11:38:02.192" v="4586" actId="313"/>
        <pc:sldMkLst>
          <pc:docMk/>
          <pc:sldMk cId="3085171402" sldId="268"/>
        </pc:sldMkLst>
        <pc:spChg chg="mod">
          <ac:chgData name="Chris Bass" userId="76639ff7-4519-4960-996a-f3d044468889" providerId="ADAL" clId="{70E02ED1-A8F9-4078-9CEE-ABAD042863B9}" dt="2019-08-31T11:06:59.607" v="4476" actId="20577"/>
          <ac:spMkLst>
            <pc:docMk/>
            <pc:sldMk cId="3085171402" sldId="268"/>
            <ac:spMk id="2" creationId="{4C919034-5367-47AB-90EF-7EEB15F1CC90}"/>
          </ac:spMkLst>
        </pc:spChg>
        <pc:spChg chg="mod">
          <ac:chgData name="Chris Bass" userId="76639ff7-4519-4960-996a-f3d044468889" providerId="ADAL" clId="{70E02ED1-A8F9-4078-9CEE-ABAD042863B9}" dt="2019-08-31T11:38:02.192" v="4586" actId="313"/>
          <ac:spMkLst>
            <pc:docMk/>
            <pc:sldMk cId="3085171402" sldId="268"/>
            <ac:spMk id="3" creationId="{5BE526B4-5BDB-46A2-B7F3-4A7F0AB4FFDC}"/>
          </ac:spMkLst>
        </pc:spChg>
        <pc:picChg chg="add mod">
          <ac:chgData name="Chris Bass" userId="76639ff7-4519-4960-996a-f3d044468889" providerId="ADAL" clId="{70E02ED1-A8F9-4078-9CEE-ABAD042863B9}" dt="2019-08-31T11:33:54.776" v="4538" actId="1076"/>
          <ac:picMkLst>
            <pc:docMk/>
            <pc:sldMk cId="3085171402" sldId="268"/>
            <ac:picMk id="4" creationId="{F176CEA1-6E94-444F-AFFD-5B432B467AFF}"/>
          </ac:picMkLst>
        </pc:picChg>
        <pc:picChg chg="add mod">
          <ac:chgData name="Chris Bass" userId="76639ff7-4519-4960-996a-f3d044468889" providerId="ADAL" clId="{70E02ED1-A8F9-4078-9CEE-ABAD042863B9}" dt="2019-08-31T11:34:30.469" v="4545" actId="1076"/>
          <ac:picMkLst>
            <pc:docMk/>
            <pc:sldMk cId="3085171402" sldId="268"/>
            <ac:picMk id="5" creationId="{780C42EC-9672-41EE-8EE1-2404AD7520AC}"/>
          </ac:picMkLst>
        </pc:picChg>
        <pc:cxnChg chg="add mod">
          <ac:chgData name="Chris Bass" userId="76639ff7-4519-4960-996a-f3d044468889" providerId="ADAL" clId="{70E02ED1-A8F9-4078-9CEE-ABAD042863B9}" dt="2019-08-31T11:34:30.469" v="4545" actId="1076"/>
          <ac:cxnSpMkLst>
            <pc:docMk/>
            <pc:sldMk cId="3085171402" sldId="268"/>
            <ac:cxnSpMk id="7" creationId="{895D0DF6-42EA-45E7-B732-13D077A6705F}"/>
          </ac:cxnSpMkLst>
        </pc:cxnChg>
        <pc:cxnChg chg="add mod">
          <ac:chgData name="Chris Bass" userId="76639ff7-4519-4960-996a-f3d044468889" providerId="ADAL" clId="{70E02ED1-A8F9-4078-9CEE-ABAD042863B9}" dt="2019-08-31T11:37:53.373" v="4582" actId="13822"/>
          <ac:cxnSpMkLst>
            <pc:docMk/>
            <pc:sldMk cId="3085171402" sldId="268"/>
            <ac:cxnSpMk id="12" creationId="{E124DC22-1137-4684-AFBA-2E20ADBD10F5}"/>
          </ac:cxnSpMkLst>
        </pc:cxnChg>
      </pc:sldChg>
      <pc:sldChg chg="addSp modSp add">
        <pc:chgData name="Chris Bass" userId="76639ff7-4519-4960-996a-f3d044468889" providerId="ADAL" clId="{70E02ED1-A8F9-4078-9CEE-ABAD042863B9}" dt="2019-08-31T11:34:44.692" v="4550" actId="14100"/>
        <pc:sldMkLst>
          <pc:docMk/>
          <pc:sldMk cId="482710315" sldId="269"/>
        </pc:sldMkLst>
        <pc:spChg chg="mod">
          <ac:chgData name="Chris Bass" userId="76639ff7-4519-4960-996a-f3d044468889" providerId="ADAL" clId="{70E02ED1-A8F9-4078-9CEE-ABAD042863B9}" dt="2019-08-31T09:53:50.497" v="3704" actId="20577"/>
          <ac:spMkLst>
            <pc:docMk/>
            <pc:sldMk cId="482710315" sldId="269"/>
            <ac:spMk id="2" creationId="{2B0A1804-CC05-44A2-A972-7F253CADBC70}"/>
          </ac:spMkLst>
        </pc:spChg>
        <pc:spChg chg="mod">
          <ac:chgData name="Chris Bass" userId="76639ff7-4519-4960-996a-f3d044468889" providerId="ADAL" clId="{70E02ED1-A8F9-4078-9CEE-ABAD042863B9}" dt="2019-08-31T11:07:50.173" v="4479" actId="14100"/>
          <ac:spMkLst>
            <pc:docMk/>
            <pc:sldMk cId="482710315" sldId="269"/>
            <ac:spMk id="3" creationId="{96DED24C-D00A-4A02-A352-BFE8086EDBA6}"/>
          </ac:spMkLst>
        </pc:spChg>
        <pc:picChg chg="add mod">
          <ac:chgData name="Chris Bass" userId="76639ff7-4519-4960-996a-f3d044468889" providerId="ADAL" clId="{70E02ED1-A8F9-4078-9CEE-ABAD042863B9}" dt="2019-08-31T11:34:00.686" v="4539" actId="1076"/>
          <ac:picMkLst>
            <pc:docMk/>
            <pc:sldMk cId="482710315" sldId="269"/>
            <ac:picMk id="4" creationId="{10493B48-AD5D-4D3A-8D8D-9BC83DC6ECF0}"/>
          </ac:picMkLst>
        </pc:picChg>
        <pc:picChg chg="add mod">
          <ac:chgData name="Chris Bass" userId="76639ff7-4519-4960-996a-f3d044468889" providerId="ADAL" clId="{70E02ED1-A8F9-4078-9CEE-ABAD042863B9}" dt="2019-08-31T11:34:40.744" v="4548" actId="1076"/>
          <ac:picMkLst>
            <pc:docMk/>
            <pc:sldMk cId="482710315" sldId="269"/>
            <ac:picMk id="5" creationId="{8EF76AE5-AF84-4927-B92B-A853D5C58332}"/>
          </ac:picMkLst>
        </pc:picChg>
        <pc:cxnChg chg="add mod">
          <ac:chgData name="Chris Bass" userId="76639ff7-4519-4960-996a-f3d044468889" providerId="ADAL" clId="{70E02ED1-A8F9-4078-9CEE-ABAD042863B9}" dt="2019-08-31T11:34:44.692" v="4550" actId="14100"/>
          <ac:cxnSpMkLst>
            <pc:docMk/>
            <pc:sldMk cId="482710315" sldId="269"/>
            <ac:cxnSpMk id="7" creationId="{75334413-4A5D-4F7C-99B7-22E4A6FBB074}"/>
          </ac:cxnSpMkLst>
        </pc:cxnChg>
      </pc:sldChg>
      <pc:sldChg chg="addSp delSp modSp add">
        <pc:chgData name="Chris Bass" userId="76639ff7-4519-4960-996a-f3d044468889" providerId="ADAL" clId="{70E02ED1-A8F9-4078-9CEE-ABAD042863B9}" dt="2019-09-01T08:38:25.684" v="11211" actId="113"/>
        <pc:sldMkLst>
          <pc:docMk/>
          <pc:sldMk cId="3008745782" sldId="270"/>
        </pc:sldMkLst>
        <pc:spChg chg="mod">
          <ac:chgData name="Chris Bass" userId="76639ff7-4519-4960-996a-f3d044468889" providerId="ADAL" clId="{70E02ED1-A8F9-4078-9CEE-ABAD042863B9}" dt="2019-08-31T14:12:33.175" v="8130" actId="6549"/>
          <ac:spMkLst>
            <pc:docMk/>
            <pc:sldMk cId="3008745782" sldId="270"/>
            <ac:spMk id="2" creationId="{35FEEB0F-DAB1-4CF4-A4D1-5725A4B06444}"/>
          </ac:spMkLst>
        </pc:spChg>
        <pc:spChg chg="mod">
          <ac:chgData name="Chris Bass" userId="76639ff7-4519-4960-996a-f3d044468889" providerId="ADAL" clId="{70E02ED1-A8F9-4078-9CEE-ABAD042863B9}" dt="2019-09-01T08:38:25.684" v="11211" actId="113"/>
          <ac:spMkLst>
            <pc:docMk/>
            <pc:sldMk cId="3008745782" sldId="270"/>
            <ac:spMk id="3" creationId="{B589DBDF-D778-47B1-858A-D5CB05BFA78D}"/>
          </ac:spMkLst>
        </pc:spChg>
        <pc:picChg chg="add del mod">
          <ac:chgData name="Chris Bass" userId="76639ff7-4519-4960-996a-f3d044468889" providerId="ADAL" clId="{70E02ED1-A8F9-4078-9CEE-ABAD042863B9}" dt="2019-08-31T14:10:07.028" v="8065" actId="478"/>
          <ac:picMkLst>
            <pc:docMk/>
            <pc:sldMk cId="3008745782" sldId="270"/>
            <ac:picMk id="4" creationId="{8A24178D-9C57-4D99-AF65-F10F9F53744C}"/>
          </ac:picMkLst>
        </pc:picChg>
        <pc:picChg chg="add del">
          <ac:chgData name="Chris Bass" userId="76639ff7-4519-4960-996a-f3d044468889" providerId="ADAL" clId="{70E02ED1-A8F9-4078-9CEE-ABAD042863B9}" dt="2019-08-31T14:12:20.723" v="8128" actId="478"/>
          <ac:picMkLst>
            <pc:docMk/>
            <pc:sldMk cId="3008745782" sldId="270"/>
            <ac:picMk id="5" creationId="{45E30CE6-9E89-4A59-8AC5-3AF42341B079}"/>
          </ac:picMkLst>
        </pc:picChg>
        <pc:picChg chg="add mod">
          <ac:chgData name="Chris Bass" userId="76639ff7-4519-4960-996a-f3d044468889" providerId="ADAL" clId="{70E02ED1-A8F9-4078-9CEE-ABAD042863B9}" dt="2019-08-31T14:12:24.835" v="8129" actId="1076"/>
          <ac:picMkLst>
            <pc:docMk/>
            <pc:sldMk cId="3008745782" sldId="270"/>
            <ac:picMk id="6" creationId="{528196EA-8998-4560-9E5D-49D46CEA0D81}"/>
          </ac:picMkLst>
        </pc:picChg>
      </pc:sldChg>
      <pc:sldChg chg="modSp add">
        <pc:chgData name="Chris Bass" userId="76639ff7-4519-4960-996a-f3d044468889" providerId="ADAL" clId="{70E02ED1-A8F9-4078-9CEE-ABAD042863B9}" dt="2019-08-31T13:15:58.118" v="6589" actId="20577"/>
        <pc:sldMkLst>
          <pc:docMk/>
          <pc:sldMk cId="2623867935" sldId="271"/>
        </pc:sldMkLst>
        <pc:spChg chg="mod">
          <ac:chgData name="Chris Bass" userId="76639ff7-4519-4960-996a-f3d044468889" providerId="ADAL" clId="{70E02ED1-A8F9-4078-9CEE-ABAD042863B9}" dt="2019-08-31T12:58:26.502" v="5957" actId="6549"/>
          <ac:spMkLst>
            <pc:docMk/>
            <pc:sldMk cId="2623867935" sldId="271"/>
            <ac:spMk id="2" creationId="{1040E5AA-25AD-4D9A-A133-85E7B00A3913}"/>
          </ac:spMkLst>
        </pc:spChg>
        <pc:spChg chg="mod">
          <ac:chgData name="Chris Bass" userId="76639ff7-4519-4960-996a-f3d044468889" providerId="ADAL" clId="{70E02ED1-A8F9-4078-9CEE-ABAD042863B9}" dt="2019-08-31T13:15:58.118" v="6589" actId="20577"/>
          <ac:spMkLst>
            <pc:docMk/>
            <pc:sldMk cId="2623867935" sldId="271"/>
            <ac:spMk id="3" creationId="{4FE696BB-6858-4FF4-86E8-6F5E183F406B}"/>
          </ac:spMkLst>
        </pc:spChg>
      </pc:sldChg>
      <pc:sldChg chg="addSp delSp modSp add">
        <pc:chgData name="Chris Bass" userId="76639ff7-4519-4960-996a-f3d044468889" providerId="ADAL" clId="{70E02ED1-A8F9-4078-9CEE-ABAD042863B9}" dt="2019-08-31T12:30:41.883" v="5291" actId="732"/>
        <pc:sldMkLst>
          <pc:docMk/>
          <pc:sldMk cId="4099299007" sldId="272"/>
        </pc:sldMkLst>
        <pc:spChg chg="mod">
          <ac:chgData name="Chris Bass" userId="76639ff7-4519-4960-996a-f3d044468889" providerId="ADAL" clId="{70E02ED1-A8F9-4078-9CEE-ABAD042863B9}" dt="2019-08-31T12:22:04.406" v="5087" actId="20577"/>
          <ac:spMkLst>
            <pc:docMk/>
            <pc:sldMk cId="4099299007" sldId="272"/>
            <ac:spMk id="2" creationId="{C31DBCC1-0E42-45C4-A101-97932D3B50F7}"/>
          </ac:spMkLst>
        </pc:spChg>
        <pc:spChg chg="mod">
          <ac:chgData name="Chris Bass" userId="76639ff7-4519-4960-996a-f3d044468889" providerId="ADAL" clId="{70E02ED1-A8F9-4078-9CEE-ABAD042863B9}" dt="2019-08-31T12:29:33.462" v="5287" actId="20577"/>
          <ac:spMkLst>
            <pc:docMk/>
            <pc:sldMk cId="4099299007" sldId="272"/>
            <ac:spMk id="3" creationId="{95B9FBB0-E7B6-42C7-9564-422830655A0A}"/>
          </ac:spMkLst>
        </pc:spChg>
        <pc:picChg chg="add">
          <ac:chgData name="Chris Bass" userId="76639ff7-4519-4960-996a-f3d044468889" providerId="ADAL" clId="{70E02ED1-A8F9-4078-9CEE-ABAD042863B9}" dt="2019-08-31T12:22:11.079" v="5088"/>
          <ac:picMkLst>
            <pc:docMk/>
            <pc:sldMk cId="4099299007" sldId="272"/>
            <ac:picMk id="4" creationId="{0FD25A08-19FE-44D2-8C9F-A587AF9157E7}"/>
          </ac:picMkLst>
        </pc:picChg>
        <pc:picChg chg="add del mod modCrop">
          <ac:chgData name="Chris Bass" userId="76639ff7-4519-4960-996a-f3d044468889" providerId="ADAL" clId="{70E02ED1-A8F9-4078-9CEE-ABAD042863B9}" dt="2019-08-31T12:30:27.949" v="5288" actId="478"/>
          <ac:picMkLst>
            <pc:docMk/>
            <pc:sldMk cId="4099299007" sldId="272"/>
            <ac:picMk id="6" creationId="{475D9BF7-D59C-4F9A-A740-D6D93DEC36CB}"/>
          </ac:picMkLst>
        </pc:picChg>
        <pc:picChg chg="add mod modCrop">
          <ac:chgData name="Chris Bass" userId="76639ff7-4519-4960-996a-f3d044468889" providerId="ADAL" clId="{70E02ED1-A8F9-4078-9CEE-ABAD042863B9}" dt="2019-08-31T12:30:41.883" v="5291" actId="732"/>
          <ac:picMkLst>
            <pc:docMk/>
            <pc:sldMk cId="4099299007" sldId="272"/>
            <ac:picMk id="7" creationId="{AE0CE5D8-A3E5-47A8-B1F0-E507853EE048}"/>
          </ac:picMkLst>
        </pc:picChg>
        <pc:cxnChg chg="add">
          <ac:chgData name="Chris Bass" userId="76639ff7-4519-4960-996a-f3d044468889" providerId="ADAL" clId="{70E02ED1-A8F9-4078-9CEE-ABAD042863B9}" dt="2019-08-31T12:22:11.079" v="5088"/>
          <ac:cxnSpMkLst>
            <pc:docMk/>
            <pc:sldMk cId="4099299007" sldId="272"/>
            <ac:cxnSpMk id="5" creationId="{28B95481-B145-4446-9955-F629B5518CAB}"/>
          </ac:cxnSpMkLst>
        </pc:cxnChg>
      </pc:sldChg>
      <pc:sldChg chg="addSp modSp add">
        <pc:chgData name="Chris Bass" userId="76639ff7-4519-4960-996a-f3d044468889" providerId="ADAL" clId="{70E02ED1-A8F9-4078-9CEE-ABAD042863B9}" dt="2019-08-31T12:33:39.341" v="5422" actId="20577"/>
        <pc:sldMkLst>
          <pc:docMk/>
          <pc:sldMk cId="3682143597" sldId="273"/>
        </pc:sldMkLst>
        <pc:spChg chg="mod">
          <ac:chgData name="Chris Bass" userId="76639ff7-4519-4960-996a-f3d044468889" providerId="ADAL" clId="{70E02ED1-A8F9-4078-9CEE-ABAD042863B9}" dt="2019-08-31T12:26:54.983" v="5282" actId="20577"/>
          <ac:spMkLst>
            <pc:docMk/>
            <pc:sldMk cId="3682143597" sldId="273"/>
            <ac:spMk id="2" creationId="{34763B9E-D0E6-4A8F-A52D-558B3F0974C0}"/>
          </ac:spMkLst>
        </pc:spChg>
        <pc:spChg chg="mod">
          <ac:chgData name="Chris Bass" userId="76639ff7-4519-4960-996a-f3d044468889" providerId="ADAL" clId="{70E02ED1-A8F9-4078-9CEE-ABAD042863B9}" dt="2019-08-31T12:33:39.341" v="5422" actId="20577"/>
          <ac:spMkLst>
            <pc:docMk/>
            <pc:sldMk cId="3682143597" sldId="273"/>
            <ac:spMk id="3" creationId="{ED789206-EEAE-40B7-8B78-D0AB2736C117}"/>
          </ac:spMkLst>
        </pc:spChg>
        <pc:picChg chg="add">
          <ac:chgData name="Chris Bass" userId="76639ff7-4519-4960-996a-f3d044468889" providerId="ADAL" clId="{70E02ED1-A8F9-4078-9CEE-ABAD042863B9}" dt="2019-08-31T12:27:03.390" v="5283"/>
          <ac:picMkLst>
            <pc:docMk/>
            <pc:sldMk cId="3682143597" sldId="273"/>
            <ac:picMk id="4" creationId="{CFDF89B1-B085-4A45-B92C-42E69E68BE0A}"/>
          </ac:picMkLst>
        </pc:picChg>
        <pc:picChg chg="add mod modCrop">
          <ac:chgData name="Chris Bass" userId="76639ff7-4519-4960-996a-f3d044468889" providerId="ADAL" clId="{70E02ED1-A8F9-4078-9CEE-ABAD042863B9}" dt="2019-08-31T12:32:32.815" v="5295" actId="732"/>
          <ac:picMkLst>
            <pc:docMk/>
            <pc:sldMk cId="3682143597" sldId="273"/>
            <ac:picMk id="6" creationId="{A79C2727-E5CE-4C88-8C43-3459B5CAD281}"/>
          </ac:picMkLst>
        </pc:picChg>
        <pc:cxnChg chg="add">
          <ac:chgData name="Chris Bass" userId="76639ff7-4519-4960-996a-f3d044468889" providerId="ADAL" clId="{70E02ED1-A8F9-4078-9CEE-ABAD042863B9}" dt="2019-08-31T12:27:03.390" v="5283"/>
          <ac:cxnSpMkLst>
            <pc:docMk/>
            <pc:sldMk cId="3682143597" sldId="273"/>
            <ac:cxnSpMk id="5" creationId="{E43A6FFB-9573-4AA8-ADA4-7E0EC834CAAD}"/>
          </ac:cxnSpMkLst>
        </pc:cxnChg>
      </pc:sldChg>
      <pc:sldChg chg="addSp delSp modSp add">
        <pc:chgData name="Chris Bass" userId="76639ff7-4519-4960-996a-f3d044468889" providerId="ADAL" clId="{70E02ED1-A8F9-4078-9CEE-ABAD042863B9}" dt="2019-08-31T12:36:14.351" v="5451" actId="20577"/>
        <pc:sldMkLst>
          <pc:docMk/>
          <pc:sldMk cId="746855352" sldId="274"/>
        </pc:sldMkLst>
        <pc:spChg chg="del mod">
          <ac:chgData name="Chris Bass" userId="76639ff7-4519-4960-996a-f3d044468889" providerId="ADAL" clId="{70E02ED1-A8F9-4078-9CEE-ABAD042863B9}" dt="2019-08-31T12:35:38.121" v="5430" actId="478"/>
          <ac:spMkLst>
            <pc:docMk/>
            <pc:sldMk cId="746855352" sldId="274"/>
            <ac:spMk id="2" creationId="{74C09F3C-95BC-4B77-A019-B16BA3B1A6DD}"/>
          </ac:spMkLst>
        </pc:spChg>
        <pc:spChg chg="del">
          <ac:chgData name="Chris Bass" userId="76639ff7-4519-4960-996a-f3d044468889" providerId="ADAL" clId="{70E02ED1-A8F9-4078-9CEE-ABAD042863B9}" dt="2019-08-31T12:35:22.428" v="5427" actId="478"/>
          <ac:spMkLst>
            <pc:docMk/>
            <pc:sldMk cId="746855352" sldId="274"/>
            <ac:spMk id="3" creationId="{4884891C-1738-4AAC-9F89-BFCAA371E780}"/>
          </ac:spMkLst>
        </pc:spChg>
        <pc:spChg chg="add del mod">
          <ac:chgData name="Chris Bass" userId="76639ff7-4519-4960-996a-f3d044468889" providerId="ADAL" clId="{70E02ED1-A8F9-4078-9CEE-ABAD042863B9}" dt="2019-08-31T12:35:40.918" v="5431" actId="478"/>
          <ac:spMkLst>
            <pc:docMk/>
            <pc:sldMk cId="746855352" sldId="274"/>
            <ac:spMk id="6" creationId="{2D3563A3-19DC-49C4-B6F7-A87F187AEC1D}"/>
          </ac:spMkLst>
        </pc:spChg>
        <pc:spChg chg="add mod">
          <ac:chgData name="Chris Bass" userId="76639ff7-4519-4960-996a-f3d044468889" providerId="ADAL" clId="{70E02ED1-A8F9-4078-9CEE-ABAD042863B9}" dt="2019-08-31T12:36:14.351" v="5451" actId="20577"/>
          <ac:spMkLst>
            <pc:docMk/>
            <pc:sldMk cId="746855352" sldId="274"/>
            <ac:spMk id="7" creationId="{CA458F60-6914-4726-9F47-3158276C35C2}"/>
          </ac:spMkLst>
        </pc:spChg>
        <pc:picChg chg="add mod">
          <ac:chgData name="Chris Bass" userId="76639ff7-4519-4960-996a-f3d044468889" providerId="ADAL" clId="{70E02ED1-A8F9-4078-9CEE-ABAD042863B9}" dt="2019-08-31T12:35:43.482" v="5433" actId="1076"/>
          <ac:picMkLst>
            <pc:docMk/>
            <pc:sldMk cId="746855352" sldId="274"/>
            <ac:picMk id="4" creationId="{DFB71698-191E-46C1-A46E-D71A4BC1C4A9}"/>
          </ac:picMkLst>
        </pc:picChg>
      </pc:sldChg>
      <pc:sldChg chg="addSp delSp modSp add">
        <pc:chgData name="Chris Bass" userId="76639ff7-4519-4960-996a-f3d044468889" providerId="ADAL" clId="{70E02ED1-A8F9-4078-9CEE-ABAD042863B9}" dt="2019-08-31T14:09:52.404" v="8064" actId="20577"/>
        <pc:sldMkLst>
          <pc:docMk/>
          <pc:sldMk cId="2065127825" sldId="275"/>
        </pc:sldMkLst>
        <pc:spChg chg="mod">
          <ac:chgData name="Chris Bass" userId="76639ff7-4519-4960-996a-f3d044468889" providerId="ADAL" clId="{70E02ED1-A8F9-4078-9CEE-ABAD042863B9}" dt="2019-08-31T14:00:50.204" v="7870" actId="108"/>
          <ac:spMkLst>
            <pc:docMk/>
            <pc:sldMk cId="2065127825" sldId="275"/>
            <ac:spMk id="2" creationId="{B18BFA23-2757-4C96-B985-936CA7A54D40}"/>
          </ac:spMkLst>
        </pc:spChg>
        <pc:spChg chg="mod">
          <ac:chgData name="Chris Bass" userId="76639ff7-4519-4960-996a-f3d044468889" providerId="ADAL" clId="{70E02ED1-A8F9-4078-9CEE-ABAD042863B9}" dt="2019-08-31T13:42:04.256" v="7654" actId="27636"/>
          <ac:spMkLst>
            <pc:docMk/>
            <pc:sldMk cId="2065127825" sldId="275"/>
            <ac:spMk id="3" creationId="{9C575BB3-B4D5-4E6B-B16D-14AF0E19AE34}"/>
          </ac:spMkLst>
        </pc:spChg>
        <pc:spChg chg="add mod">
          <ac:chgData name="Chris Bass" userId="76639ff7-4519-4960-996a-f3d044468889" providerId="ADAL" clId="{70E02ED1-A8F9-4078-9CEE-ABAD042863B9}" dt="2019-08-31T13:57:25.709" v="7716" actId="1076"/>
          <ac:spMkLst>
            <pc:docMk/>
            <pc:sldMk cId="2065127825" sldId="275"/>
            <ac:spMk id="4" creationId="{6F5B978B-3D13-4904-A2DE-AC5ABF7AF09B}"/>
          </ac:spMkLst>
        </pc:spChg>
        <pc:spChg chg="add mod">
          <ac:chgData name="Chris Bass" userId="76639ff7-4519-4960-996a-f3d044468889" providerId="ADAL" clId="{70E02ED1-A8F9-4078-9CEE-ABAD042863B9}" dt="2019-08-31T14:09:52.404" v="8064" actId="20577"/>
          <ac:spMkLst>
            <pc:docMk/>
            <pc:sldMk cId="2065127825" sldId="275"/>
            <ac:spMk id="5" creationId="{AF53C1F8-AB24-4159-BD83-045ED7FCEC90}"/>
          </ac:spMkLst>
        </pc:spChg>
        <pc:picChg chg="add del mod">
          <ac:chgData name="Chris Bass" userId="76639ff7-4519-4960-996a-f3d044468889" providerId="ADAL" clId="{70E02ED1-A8F9-4078-9CEE-ABAD042863B9}" dt="2019-08-31T13:58:00.927" v="7754"/>
          <ac:picMkLst>
            <pc:docMk/>
            <pc:sldMk cId="2065127825" sldId="275"/>
            <ac:picMk id="6" creationId="{37D22483-5CFF-4A35-981E-9A4D6A8FA03E}"/>
          </ac:picMkLst>
        </pc:picChg>
        <pc:picChg chg="add">
          <ac:chgData name="Chris Bass" userId="76639ff7-4519-4960-996a-f3d044468889" providerId="ADAL" clId="{70E02ED1-A8F9-4078-9CEE-ABAD042863B9}" dt="2019-08-31T13:58:02.226" v="7755"/>
          <ac:picMkLst>
            <pc:docMk/>
            <pc:sldMk cId="2065127825" sldId="275"/>
            <ac:picMk id="7" creationId="{13376338-75BB-4298-A091-26646DEA3CF1}"/>
          </ac:picMkLst>
        </pc:picChg>
      </pc:sldChg>
      <pc:sldChg chg="addSp modSp add">
        <pc:chgData name="Chris Bass" userId="76639ff7-4519-4960-996a-f3d044468889" providerId="ADAL" clId="{70E02ED1-A8F9-4078-9CEE-ABAD042863B9}" dt="2019-08-31T13:20:37.138" v="6623" actId="14100"/>
        <pc:sldMkLst>
          <pc:docMk/>
          <pc:sldMk cId="3476864703" sldId="276"/>
        </pc:sldMkLst>
        <pc:spChg chg="mod">
          <ac:chgData name="Chris Bass" userId="76639ff7-4519-4960-996a-f3d044468889" providerId="ADAL" clId="{70E02ED1-A8F9-4078-9CEE-ABAD042863B9}" dt="2019-08-31T13:16:35.231" v="6590"/>
          <ac:spMkLst>
            <pc:docMk/>
            <pc:sldMk cId="3476864703" sldId="276"/>
            <ac:spMk id="2" creationId="{5CB0EDA6-208D-451B-A818-C40E58EBFBFB}"/>
          </ac:spMkLst>
        </pc:spChg>
        <pc:spChg chg="mod">
          <ac:chgData name="Chris Bass" userId="76639ff7-4519-4960-996a-f3d044468889" providerId="ADAL" clId="{70E02ED1-A8F9-4078-9CEE-ABAD042863B9}" dt="2019-08-31T13:20:28.433" v="6622" actId="14100"/>
          <ac:spMkLst>
            <pc:docMk/>
            <pc:sldMk cId="3476864703" sldId="276"/>
            <ac:spMk id="3" creationId="{043A1913-5D40-410B-A20E-CE1AB1EA0903}"/>
          </ac:spMkLst>
        </pc:spChg>
        <pc:picChg chg="add mod">
          <ac:chgData name="Chris Bass" userId="76639ff7-4519-4960-996a-f3d044468889" providerId="ADAL" clId="{70E02ED1-A8F9-4078-9CEE-ABAD042863B9}" dt="2019-08-31T13:20:37.138" v="6623" actId="14100"/>
          <ac:picMkLst>
            <pc:docMk/>
            <pc:sldMk cId="3476864703" sldId="276"/>
            <ac:picMk id="4" creationId="{E9BEF407-A84B-4050-BB30-6B2C04E322A7}"/>
          </ac:picMkLst>
        </pc:picChg>
      </pc:sldChg>
      <pc:sldChg chg="addSp delSp modSp add mod setBg setClrOvrMap">
        <pc:chgData name="Chris Bass" userId="76639ff7-4519-4960-996a-f3d044468889" providerId="ADAL" clId="{70E02ED1-A8F9-4078-9CEE-ABAD042863B9}" dt="2019-08-31T14:01:48.950" v="7876" actId="313"/>
        <pc:sldMkLst>
          <pc:docMk/>
          <pc:sldMk cId="776265525" sldId="277"/>
        </pc:sldMkLst>
        <pc:spChg chg="add del mod">
          <ac:chgData name="Chris Bass" userId="76639ff7-4519-4960-996a-f3d044468889" providerId="ADAL" clId="{70E02ED1-A8F9-4078-9CEE-ABAD042863B9}" dt="2019-08-31T14:00:58.765" v="7872" actId="478"/>
          <ac:spMkLst>
            <pc:docMk/>
            <pc:sldMk cId="776265525" sldId="277"/>
            <ac:spMk id="2" creationId="{0C8A4752-C586-4CC7-9072-5B97A81AE31D}"/>
          </ac:spMkLst>
        </pc:spChg>
        <pc:spChg chg="add del mod">
          <ac:chgData name="Chris Bass" userId="76639ff7-4519-4960-996a-f3d044468889" providerId="ADAL" clId="{70E02ED1-A8F9-4078-9CEE-ABAD042863B9}" dt="2019-08-31T13:58:59.763" v="7785" actId="26606"/>
          <ac:spMkLst>
            <pc:docMk/>
            <pc:sldMk cId="776265525" sldId="277"/>
            <ac:spMk id="3" creationId="{38971E59-777A-4A0C-8B00-A813323F2E33}"/>
          </ac:spMkLst>
        </pc:spChg>
        <pc:spChg chg="add del">
          <ac:chgData name="Chris Bass" userId="76639ff7-4519-4960-996a-f3d044468889" providerId="ADAL" clId="{70E02ED1-A8F9-4078-9CEE-ABAD042863B9}" dt="2019-08-31T13:58:13.763" v="7760" actId="26606"/>
          <ac:spMkLst>
            <pc:docMk/>
            <pc:sldMk cId="776265525" sldId="277"/>
            <ac:spMk id="6" creationId="{3B854194-185D-494D-905C-7C7CB2E30F6E}"/>
          </ac:spMkLst>
        </pc:spChg>
        <pc:spChg chg="add del">
          <ac:chgData name="Chris Bass" userId="76639ff7-4519-4960-996a-f3d044468889" providerId="ADAL" clId="{70E02ED1-A8F9-4078-9CEE-ABAD042863B9}" dt="2019-08-31T13:58:13.763" v="7760" actId="26606"/>
          <ac:spMkLst>
            <pc:docMk/>
            <pc:sldMk cId="776265525" sldId="277"/>
            <ac:spMk id="7" creationId="{B4F5FA0D-0104-4987-8241-EFF7C85B88DE}"/>
          </ac:spMkLst>
        </pc:spChg>
        <pc:spChg chg="add del">
          <ac:chgData name="Chris Bass" userId="76639ff7-4519-4960-996a-f3d044468889" providerId="ADAL" clId="{70E02ED1-A8F9-4078-9CEE-ABAD042863B9}" dt="2019-08-31T13:58:06.797" v="7758" actId="26606"/>
          <ac:spMkLst>
            <pc:docMk/>
            <pc:sldMk cId="776265525" sldId="277"/>
            <ac:spMk id="9" creationId="{3B854194-185D-494D-905C-7C7CB2E30F6E}"/>
          </ac:spMkLst>
        </pc:spChg>
        <pc:spChg chg="add del mod">
          <ac:chgData name="Chris Bass" userId="76639ff7-4519-4960-996a-f3d044468889" providerId="ADAL" clId="{70E02ED1-A8F9-4078-9CEE-ABAD042863B9}" dt="2019-08-31T14:00:58.765" v="7872" actId="478"/>
          <ac:spMkLst>
            <pc:docMk/>
            <pc:sldMk cId="776265525" sldId="277"/>
            <ac:spMk id="10" creationId="{4B84BF30-2F2D-447D-A364-A332CAC34B68}"/>
          </ac:spMkLst>
        </pc:spChg>
        <pc:spChg chg="add del">
          <ac:chgData name="Chris Bass" userId="76639ff7-4519-4960-996a-f3d044468889" providerId="ADAL" clId="{70E02ED1-A8F9-4078-9CEE-ABAD042863B9}" dt="2019-08-31T13:58:06.797" v="7758" actId="26606"/>
          <ac:spMkLst>
            <pc:docMk/>
            <pc:sldMk cId="776265525" sldId="277"/>
            <ac:spMk id="11" creationId="{B4F5FA0D-0104-4987-8241-EFF7C85B88DE}"/>
          </ac:spMkLst>
        </pc:spChg>
        <pc:spChg chg="add del">
          <ac:chgData name="Chris Bass" userId="76639ff7-4519-4960-996a-f3d044468889" providerId="ADAL" clId="{70E02ED1-A8F9-4078-9CEE-ABAD042863B9}" dt="2019-08-31T13:58:40.383" v="7764" actId="26606"/>
          <ac:spMkLst>
            <pc:docMk/>
            <pc:sldMk cId="776265525" sldId="277"/>
            <ac:spMk id="17" creationId="{4351DFE5-F63D-4BE0-BDA9-E3EB88F01AA5}"/>
          </ac:spMkLst>
        </pc:spChg>
        <pc:spChg chg="add del">
          <ac:chgData name="Chris Bass" userId="76639ff7-4519-4960-996a-f3d044468889" providerId="ADAL" clId="{70E02ED1-A8F9-4078-9CEE-ABAD042863B9}" dt="2019-08-31T13:58:42.319" v="7766" actId="26606"/>
          <ac:spMkLst>
            <pc:docMk/>
            <pc:sldMk cId="776265525" sldId="277"/>
            <ac:spMk id="22" creationId="{3B854194-185D-494D-905C-7C7CB2E30F6E}"/>
          </ac:spMkLst>
        </pc:spChg>
        <pc:spChg chg="add del">
          <ac:chgData name="Chris Bass" userId="76639ff7-4519-4960-996a-f3d044468889" providerId="ADAL" clId="{70E02ED1-A8F9-4078-9CEE-ABAD042863B9}" dt="2019-08-31T13:58:42.319" v="7766" actId="26606"/>
          <ac:spMkLst>
            <pc:docMk/>
            <pc:sldMk cId="776265525" sldId="277"/>
            <ac:spMk id="23" creationId="{B4F5FA0D-0104-4987-8241-EFF7C85B88DE}"/>
          </ac:spMkLst>
        </pc:spChg>
        <pc:spChg chg="add del">
          <ac:chgData name="Chris Bass" userId="76639ff7-4519-4960-996a-f3d044468889" providerId="ADAL" clId="{70E02ED1-A8F9-4078-9CEE-ABAD042863B9}" dt="2019-08-31T13:58:44.239" v="7768" actId="26606"/>
          <ac:spMkLst>
            <pc:docMk/>
            <pc:sldMk cId="776265525" sldId="277"/>
            <ac:spMk id="25" creationId="{4351DFE5-F63D-4BE0-BDA9-E3EB88F01AA5}"/>
          </ac:spMkLst>
        </pc:spChg>
        <pc:spChg chg="add del">
          <ac:chgData name="Chris Bass" userId="76639ff7-4519-4960-996a-f3d044468889" providerId="ADAL" clId="{70E02ED1-A8F9-4078-9CEE-ABAD042863B9}" dt="2019-08-31T13:58:49.822" v="7770" actId="26606"/>
          <ac:spMkLst>
            <pc:docMk/>
            <pc:sldMk cId="776265525" sldId="277"/>
            <ac:spMk id="28" creationId="{3B854194-185D-494D-905C-7C7CB2E30F6E}"/>
          </ac:spMkLst>
        </pc:spChg>
        <pc:spChg chg="add del">
          <ac:chgData name="Chris Bass" userId="76639ff7-4519-4960-996a-f3d044468889" providerId="ADAL" clId="{70E02ED1-A8F9-4078-9CEE-ABAD042863B9}" dt="2019-08-31T13:58:49.822" v="7770" actId="26606"/>
          <ac:spMkLst>
            <pc:docMk/>
            <pc:sldMk cId="776265525" sldId="277"/>
            <ac:spMk id="29" creationId="{B4F5FA0D-0104-4987-8241-EFF7C85B88DE}"/>
          </ac:spMkLst>
        </pc:spChg>
        <pc:spChg chg="add del">
          <ac:chgData name="Chris Bass" userId="76639ff7-4519-4960-996a-f3d044468889" providerId="ADAL" clId="{70E02ED1-A8F9-4078-9CEE-ABAD042863B9}" dt="2019-08-31T13:58:50.846" v="7772" actId="26606"/>
          <ac:spMkLst>
            <pc:docMk/>
            <pc:sldMk cId="776265525" sldId="277"/>
            <ac:spMk id="32" creationId="{5B336162-B533-4EFE-8BB3-8EBB4A5E32F8}"/>
          </ac:spMkLst>
        </pc:spChg>
        <pc:spChg chg="add del">
          <ac:chgData name="Chris Bass" userId="76639ff7-4519-4960-996a-f3d044468889" providerId="ADAL" clId="{70E02ED1-A8F9-4078-9CEE-ABAD042863B9}" dt="2019-08-31T13:58:51.502" v="7774" actId="26606"/>
          <ac:spMkLst>
            <pc:docMk/>
            <pc:sldMk cId="776265525" sldId="277"/>
            <ac:spMk id="34" creationId="{48A740BC-A0AA-45E0-B899-2AE9C6FE11CA}"/>
          </ac:spMkLst>
        </pc:spChg>
        <pc:spChg chg="add del">
          <ac:chgData name="Chris Bass" userId="76639ff7-4519-4960-996a-f3d044468889" providerId="ADAL" clId="{70E02ED1-A8F9-4078-9CEE-ABAD042863B9}" dt="2019-08-31T13:58:52.757" v="7776" actId="26606"/>
          <ac:spMkLst>
            <pc:docMk/>
            <pc:sldMk cId="776265525" sldId="277"/>
            <ac:spMk id="37" creationId="{4351DFE5-F63D-4BE0-BDA9-E3EB88F01AA5}"/>
          </ac:spMkLst>
        </pc:spChg>
        <pc:spChg chg="add del">
          <ac:chgData name="Chris Bass" userId="76639ff7-4519-4960-996a-f3d044468889" providerId="ADAL" clId="{70E02ED1-A8F9-4078-9CEE-ABAD042863B9}" dt="2019-08-31T13:58:54.141" v="7778" actId="26606"/>
          <ac:spMkLst>
            <pc:docMk/>
            <pc:sldMk cId="776265525" sldId="277"/>
            <ac:spMk id="40" creationId="{3B854194-185D-494D-905C-7C7CB2E30F6E}"/>
          </ac:spMkLst>
        </pc:spChg>
        <pc:spChg chg="add del">
          <ac:chgData name="Chris Bass" userId="76639ff7-4519-4960-996a-f3d044468889" providerId="ADAL" clId="{70E02ED1-A8F9-4078-9CEE-ABAD042863B9}" dt="2019-08-31T13:58:54.141" v="7778" actId="26606"/>
          <ac:spMkLst>
            <pc:docMk/>
            <pc:sldMk cId="776265525" sldId="277"/>
            <ac:spMk id="41" creationId="{B4F5FA0D-0104-4987-8241-EFF7C85B88DE}"/>
          </ac:spMkLst>
        </pc:spChg>
        <pc:spChg chg="add del">
          <ac:chgData name="Chris Bass" userId="76639ff7-4519-4960-996a-f3d044468889" providerId="ADAL" clId="{70E02ED1-A8F9-4078-9CEE-ABAD042863B9}" dt="2019-08-31T13:58:56.889" v="7780" actId="26606"/>
          <ac:spMkLst>
            <pc:docMk/>
            <pc:sldMk cId="776265525" sldId="277"/>
            <ac:spMk id="44" creationId="{23962611-DFD5-4092-AAFD-559E3DFCE2C9}"/>
          </ac:spMkLst>
        </pc:spChg>
        <pc:spChg chg="add del">
          <ac:chgData name="Chris Bass" userId="76639ff7-4519-4960-996a-f3d044468889" providerId="ADAL" clId="{70E02ED1-A8F9-4078-9CEE-ABAD042863B9}" dt="2019-08-31T13:58:58.384" v="7782" actId="26606"/>
          <ac:spMkLst>
            <pc:docMk/>
            <pc:sldMk cId="776265525" sldId="277"/>
            <ac:spMk id="47" creationId="{3B854194-185D-494D-905C-7C7CB2E30F6E}"/>
          </ac:spMkLst>
        </pc:spChg>
        <pc:spChg chg="add del">
          <ac:chgData name="Chris Bass" userId="76639ff7-4519-4960-996a-f3d044468889" providerId="ADAL" clId="{70E02ED1-A8F9-4078-9CEE-ABAD042863B9}" dt="2019-08-31T13:58:58.384" v="7782" actId="26606"/>
          <ac:spMkLst>
            <pc:docMk/>
            <pc:sldMk cId="776265525" sldId="277"/>
            <ac:spMk id="48" creationId="{B4F5FA0D-0104-4987-8241-EFF7C85B88DE}"/>
          </ac:spMkLst>
        </pc:spChg>
        <pc:spChg chg="add del">
          <ac:chgData name="Chris Bass" userId="76639ff7-4519-4960-996a-f3d044468889" providerId="ADAL" clId="{70E02ED1-A8F9-4078-9CEE-ABAD042863B9}" dt="2019-08-31T13:58:58.384" v="7782" actId="26606"/>
          <ac:spMkLst>
            <pc:docMk/>
            <pc:sldMk cId="776265525" sldId="277"/>
            <ac:spMk id="50" creationId="{38971E59-777A-4A0C-8B00-A813323F2E33}"/>
          </ac:spMkLst>
        </pc:spChg>
        <pc:spChg chg="add del">
          <ac:chgData name="Chris Bass" userId="76639ff7-4519-4960-996a-f3d044468889" providerId="ADAL" clId="{70E02ED1-A8F9-4078-9CEE-ABAD042863B9}" dt="2019-08-31T13:58:59.733" v="7784" actId="26606"/>
          <ac:spMkLst>
            <pc:docMk/>
            <pc:sldMk cId="776265525" sldId="277"/>
            <ac:spMk id="52" creationId="{23962611-DFD5-4092-AAFD-559E3DFCE2C9}"/>
          </ac:spMkLst>
        </pc:spChg>
        <pc:spChg chg="add">
          <ac:chgData name="Chris Bass" userId="76639ff7-4519-4960-996a-f3d044468889" providerId="ADAL" clId="{70E02ED1-A8F9-4078-9CEE-ABAD042863B9}" dt="2019-08-31T13:58:59.763" v="7785" actId="26606"/>
          <ac:spMkLst>
            <pc:docMk/>
            <pc:sldMk cId="776265525" sldId="277"/>
            <ac:spMk id="55" creationId="{3B854194-185D-494D-905C-7C7CB2E30F6E}"/>
          </ac:spMkLst>
        </pc:spChg>
        <pc:spChg chg="add">
          <ac:chgData name="Chris Bass" userId="76639ff7-4519-4960-996a-f3d044468889" providerId="ADAL" clId="{70E02ED1-A8F9-4078-9CEE-ABAD042863B9}" dt="2019-08-31T13:58:59.763" v="7785" actId="26606"/>
          <ac:spMkLst>
            <pc:docMk/>
            <pc:sldMk cId="776265525" sldId="277"/>
            <ac:spMk id="56" creationId="{B4F5FA0D-0104-4987-8241-EFF7C85B88DE}"/>
          </ac:spMkLst>
        </pc:spChg>
        <pc:spChg chg="add mod">
          <ac:chgData name="Chris Bass" userId="76639ff7-4519-4960-996a-f3d044468889" providerId="ADAL" clId="{70E02ED1-A8F9-4078-9CEE-ABAD042863B9}" dt="2019-08-31T14:01:48.950" v="7876" actId="313"/>
          <ac:spMkLst>
            <pc:docMk/>
            <pc:sldMk cId="776265525" sldId="277"/>
            <ac:spMk id="58" creationId="{38971E59-777A-4A0C-8B00-A813323F2E33}"/>
          </ac:spMkLst>
        </pc:spChg>
        <pc:picChg chg="add del">
          <ac:chgData name="Chris Bass" userId="76639ff7-4519-4960-996a-f3d044468889" providerId="ADAL" clId="{70E02ED1-A8F9-4078-9CEE-ABAD042863B9}" dt="2019-08-31T13:58:27.687" v="7761" actId="478"/>
          <ac:picMkLst>
            <pc:docMk/>
            <pc:sldMk cId="776265525" sldId="277"/>
            <ac:picMk id="4" creationId="{755C73F8-622C-45F2-B125-B300F8E5F319}"/>
          </ac:picMkLst>
        </pc:picChg>
        <pc:picChg chg="add del">
          <ac:chgData name="Chris Bass" userId="76639ff7-4519-4960-996a-f3d044468889" providerId="ADAL" clId="{70E02ED1-A8F9-4078-9CEE-ABAD042863B9}" dt="2019-08-31T13:58:13.763" v="7760" actId="26606"/>
          <ac:picMkLst>
            <pc:docMk/>
            <pc:sldMk cId="776265525" sldId="277"/>
            <ac:picMk id="8" creationId="{2897127E-6CEF-446C-BE87-93B7C46E49D1}"/>
          </ac:picMkLst>
        </pc:picChg>
        <pc:picChg chg="add">
          <ac:chgData name="Chris Bass" userId="76639ff7-4519-4960-996a-f3d044468889" providerId="ADAL" clId="{70E02ED1-A8F9-4078-9CEE-ABAD042863B9}" dt="2019-08-31T13:58:27.983" v="7762"/>
          <ac:picMkLst>
            <pc:docMk/>
            <pc:sldMk cId="776265525" sldId="277"/>
            <ac:picMk id="12" creationId="{971E9ECE-26C7-474B-B51C-F41B233742AF}"/>
          </ac:picMkLst>
        </pc:picChg>
        <pc:picChg chg="add del">
          <ac:chgData name="Chris Bass" userId="76639ff7-4519-4960-996a-f3d044468889" providerId="ADAL" clId="{70E02ED1-A8F9-4078-9CEE-ABAD042863B9}" dt="2019-08-31T13:58:06.797" v="7758" actId="26606"/>
          <ac:picMkLst>
            <pc:docMk/>
            <pc:sldMk cId="776265525" sldId="277"/>
            <ac:picMk id="13" creationId="{2897127E-6CEF-446C-BE87-93B7C46E49D1}"/>
          </ac:picMkLst>
        </pc:picChg>
        <pc:picChg chg="add del">
          <ac:chgData name="Chris Bass" userId="76639ff7-4519-4960-996a-f3d044468889" providerId="ADAL" clId="{70E02ED1-A8F9-4078-9CEE-ABAD042863B9}" dt="2019-08-31T13:58:40.383" v="7764" actId="26606"/>
          <ac:picMkLst>
            <pc:docMk/>
            <pc:sldMk cId="776265525" sldId="277"/>
            <ac:picMk id="19" creationId="{3AA16612-ACD2-4A16-8F2B-4514FD6BF28F}"/>
          </ac:picMkLst>
        </pc:picChg>
        <pc:picChg chg="add del">
          <ac:chgData name="Chris Bass" userId="76639ff7-4519-4960-996a-f3d044468889" providerId="ADAL" clId="{70E02ED1-A8F9-4078-9CEE-ABAD042863B9}" dt="2019-08-31T13:58:42.319" v="7766" actId="26606"/>
          <ac:picMkLst>
            <pc:docMk/>
            <pc:sldMk cId="776265525" sldId="277"/>
            <ac:picMk id="21" creationId="{2897127E-6CEF-446C-BE87-93B7C46E49D1}"/>
          </ac:picMkLst>
        </pc:picChg>
        <pc:picChg chg="add del">
          <ac:chgData name="Chris Bass" userId="76639ff7-4519-4960-996a-f3d044468889" providerId="ADAL" clId="{70E02ED1-A8F9-4078-9CEE-ABAD042863B9}" dt="2019-08-31T13:58:44.239" v="7768" actId="26606"/>
          <ac:picMkLst>
            <pc:docMk/>
            <pc:sldMk cId="776265525" sldId="277"/>
            <ac:picMk id="26" creationId="{3AA16612-ACD2-4A16-8F2B-4514FD6BF28F}"/>
          </ac:picMkLst>
        </pc:picChg>
        <pc:picChg chg="add del">
          <ac:chgData name="Chris Bass" userId="76639ff7-4519-4960-996a-f3d044468889" providerId="ADAL" clId="{70E02ED1-A8F9-4078-9CEE-ABAD042863B9}" dt="2019-08-31T13:58:49.822" v="7770" actId="26606"/>
          <ac:picMkLst>
            <pc:docMk/>
            <pc:sldMk cId="776265525" sldId="277"/>
            <ac:picMk id="30" creationId="{2897127E-6CEF-446C-BE87-93B7C46E49D1}"/>
          </ac:picMkLst>
        </pc:picChg>
        <pc:picChg chg="add del">
          <ac:chgData name="Chris Bass" userId="76639ff7-4519-4960-996a-f3d044468889" providerId="ADAL" clId="{70E02ED1-A8F9-4078-9CEE-ABAD042863B9}" dt="2019-08-31T13:58:52.757" v="7776" actId="26606"/>
          <ac:picMkLst>
            <pc:docMk/>
            <pc:sldMk cId="776265525" sldId="277"/>
            <ac:picMk id="38" creationId="{3AA16612-ACD2-4A16-8F2B-4514FD6BF28F}"/>
          </ac:picMkLst>
        </pc:picChg>
        <pc:picChg chg="add del">
          <ac:chgData name="Chris Bass" userId="76639ff7-4519-4960-996a-f3d044468889" providerId="ADAL" clId="{70E02ED1-A8F9-4078-9CEE-ABAD042863B9}" dt="2019-08-31T13:58:54.141" v="7778" actId="26606"/>
          <ac:picMkLst>
            <pc:docMk/>
            <pc:sldMk cId="776265525" sldId="277"/>
            <ac:picMk id="42" creationId="{2897127E-6CEF-446C-BE87-93B7C46E49D1}"/>
          </ac:picMkLst>
        </pc:picChg>
        <pc:picChg chg="add del">
          <ac:chgData name="Chris Bass" userId="76639ff7-4519-4960-996a-f3d044468889" providerId="ADAL" clId="{70E02ED1-A8F9-4078-9CEE-ABAD042863B9}" dt="2019-08-31T13:58:56.889" v="7780" actId="26606"/>
          <ac:picMkLst>
            <pc:docMk/>
            <pc:sldMk cId="776265525" sldId="277"/>
            <ac:picMk id="45" creationId="{2270F1FA-0425-408F-9861-80BF5AFB276D}"/>
          </ac:picMkLst>
        </pc:picChg>
        <pc:picChg chg="add del">
          <ac:chgData name="Chris Bass" userId="76639ff7-4519-4960-996a-f3d044468889" providerId="ADAL" clId="{70E02ED1-A8F9-4078-9CEE-ABAD042863B9}" dt="2019-08-31T13:58:58.384" v="7782" actId="26606"/>
          <ac:picMkLst>
            <pc:docMk/>
            <pc:sldMk cId="776265525" sldId="277"/>
            <ac:picMk id="49" creationId="{2897127E-6CEF-446C-BE87-93B7C46E49D1}"/>
          </ac:picMkLst>
        </pc:picChg>
        <pc:picChg chg="add del">
          <ac:chgData name="Chris Bass" userId="76639ff7-4519-4960-996a-f3d044468889" providerId="ADAL" clId="{70E02ED1-A8F9-4078-9CEE-ABAD042863B9}" dt="2019-08-31T13:58:59.733" v="7784" actId="26606"/>
          <ac:picMkLst>
            <pc:docMk/>
            <pc:sldMk cId="776265525" sldId="277"/>
            <ac:picMk id="53" creationId="{2270F1FA-0425-408F-9861-80BF5AFB276D}"/>
          </ac:picMkLst>
        </pc:picChg>
        <pc:picChg chg="add">
          <ac:chgData name="Chris Bass" userId="76639ff7-4519-4960-996a-f3d044468889" providerId="ADAL" clId="{70E02ED1-A8F9-4078-9CEE-ABAD042863B9}" dt="2019-08-31T13:58:59.763" v="7785" actId="26606"/>
          <ac:picMkLst>
            <pc:docMk/>
            <pc:sldMk cId="776265525" sldId="277"/>
            <ac:picMk id="57" creationId="{2897127E-6CEF-446C-BE87-93B7C46E49D1}"/>
          </ac:picMkLst>
        </pc:picChg>
        <pc:cxnChg chg="add del">
          <ac:chgData name="Chris Bass" userId="76639ff7-4519-4960-996a-f3d044468889" providerId="ADAL" clId="{70E02ED1-A8F9-4078-9CEE-ABAD042863B9}" dt="2019-08-31T13:58:51.502" v="7774" actId="26606"/>
          <ac:cxnSpMkLst>
            <pc:docMk/>
            <pc:sldMk cId="776265525" sldId="277"/>
            <ac:cxnSpMk id="35" creationId="{B874EF51-C858-4BB9-97C3-D17755787127}"/>
          </ac:cxnSpMkLst>
        </pc:cxnChg>
      </pc:sldChg>
      <pc:sldChg chg="addSp delSp modSp add">
        <pc:chgData name="Chris Bass" userId="76639ff7-4519-4960-996a-f3d044468889" providerId="ADAL" clId="{70E02ED1-A8F9-4078-9CEE-ABAD042863B9}" dt="2019-08-31T14:08:44.967" v="8062" actId="20577"/>
        <pc:sldMkLst>
          <pc:docMk/>
          <pc:sldMk cId="1096338958" sldId="278"/>
        </pc:sldMkLst>
        <pc:spChg chg="mod">
          <ac:chgData name="Chris Bass" userId="76639ff7-4519-4960-996a-f3d044468889" providerId="ADAL" clId="{70E02ED1-A8F9-4078-9CEE-ABAD042863B9}" dt="2019-08-31T14:08:44.967" v="8062" actId="20577"/>
          <ac:spMkLst>
            <pc:docMk/>
            <pc:sldMk cId="1096338958" sldId="278"/>
            <ac:spMk id="2" creationId="{240FF589-7F67-4AE9-B5A9-60229E5802D1}"/>
          </ac:spMkLst>
        </pc:spChg>
        <pc:spChg chg="del">
          <ac:chgData name="Chris Bass" userId="76639ff7-4519-4960-996a-f3d044468889" providerId="ADAL" clId="{70E02ED1-A8F9-4078-9CEE-ABAD042863B9}" dt="2019-08-31T14:02:36.969" v="7895" actId="478"/>
          <ac:spMkLst>
            <pc:docMk/>
            <pc:sldMk cId="1096338958" sldId="278"/>
            <ac:spMk id="3" creationId="{22043B8D-E885-4517-9F58-2BAB3526DD8B}"/>
          </ac:spMkLst>
        </pc:spChg>
        <pc:spChg chg="add mod">
          <ac:chgData name="Chris Bass" userId="76639ff7-4519-4960-996a-f3d044468889" providerId="ADAL" clId="{70E02ED1-A8F9-4078-9CEE-ABAD042863B9}" dt="2019-08-31T14:02:56.937" v="7897" actId="12788"/>
          <ac:spMkLst>
            <pc:docMk/>
            <pc:sldMk cId="1096338958" sldId="278"/>
            <ac:spMk id="4" creationId="{30F71E80-2BB0-4D15-BF5F-E9B07138C048}"/>
          </ac:spMkLst>
        </pc:spChg>
        <pc:spChg chg="add mod">
          <ac:chgData name="Chris Bass" userId="76639ff7-4519-4960-996a-f3d044468889" providerId="ADAL" clId="{70E02ED1-A8F9-4078-9CEE-ABAD042863B9}" dt="2019-08-31T14:02:56.937" v="7897" actId="12788"/>
          <ac:spMkLst>
            <pc:docMk/>
            <pc:sldMk cId="1096338958" sldId="278"/>
            <ac:spMk id="5" creationId="{99D43EB2-358B-4F44-BF70-F85C76F65109}"/>
          </ac:spMkLst>
        </pc:spChg>
      </pc:sldChg>
      <pc:sldChg chg="addSp delSp modSp add mod setBg">
        <pc:chgData name="Chris Bass" userId="76639ff7-4519-4960-996a-f3d044468889" providerId="ADAL" clId="{70E02ED1-A8F9-4078-9CEE-ABAD042863B9}" dt="2019-08-31T14:09:45.957" v="8063" actId="20577"/>
        <pc:sldMkLst>
          <pc:docMk/>
          <pc:sldMk cId="4092782793" sldId="279"/>
        </pc:sldMkLst>
        <pc:spChg chg="mod">
          <ac:chgData name="Chris Bass" userId="76639ff7-4519-4960-996a-f3d044468889" providerId="ADAL" clId="{70E02ED1-A8F9-4078-9CEE-ABAD042863B9}" dt="2019-08-31T14:07:17.968" v="8056" actId="14100"/>
          <ac:spMkLst>
            <pc:docMk/>
            <pc:sldMk cId="4092782793" sldId="279"/>
            <ac:spMk id="2" creationId="{C9270EA5-1E27-45DA-BE6B-2F436B1CACD5}"/>
          </ac:spMkLst>
        </pc:spChg>
        <pc:spChg chg="mod ord">
          <ac:chgData name="Chris Bass" userId="76639ff7-4519-4960-996a-f3d044468889" providerId="ADAL" clId="{70E02ED1-A8F9-4078-9CEE-ABAD042863B9}" dt="2019-08-31T14:07:24.017" v="8059" actId="27636"/>
          <ac:spMkLst>
            <pc:docMk/>
            <pc:sldMk cId="4092782793" sldId="279"/>
            <ac:spMk id="3" creationId="{90C91C87-6E70-4FFA-8CDE-8F1C7A9F3B58}"/>
          </ac:spMkLst>
        </pc:spChg>
        <pc:spChg chg="add mod ord">
          <ac:chgData name="Chris Bass" userId="76639ff7-4519-4960-996a-f3d044468889" providerId="ADAL" clId="{70E02ED1-A8F9-4078-9CEE-ABAD042863B9}" dt="2019-08-31T14:09:45.957" v="8063" actId="20577"/>
          <ac:spMkLst>
            <pc:docMk/>
            <pc:sldMk cId="4092782793" sldId="279"/>
            <ac:spMk id="8" creationId="{AEEADCB5-870F-440D-A873-070BD737B879}"/>
          </ac:spMkLst>
        </pc:spChg>
        <pc:spChg chg="add del">
          <ac:chgData name="Chris Bass" userId="76639ff7-4519-4960-996a-f3d044468889" providerId="ADAL" clId="{70E02ED1-A8F9-4078-9CEE-ABAD042863B9}" dt="2019-08-31T14:03:57.910" v="7906" actId="26606"/>
          <ac:spMkLst>
            <pc:docMk/>
            <pc:sldMk cId="4092782793" sldId="279"/>
            <ac:spMk id="9" creationId="{AFA67CD3-AB4E-4A7A-BEB8-53C445D8C44E}"/>
          </ac:spMkLst>
        </pc:spChg>
        <pc:spChg chg="add del">
          <ac:chgData name="Chris Bass" userId="76639ff7-4519-4960-996a-f3d044468889" providerId="ADAL" clId="{70E02ED1-A8F9-4078-9CEE-ABAD042863B9}" dt="2019-08-31T14:03:57.910" v="7906" actId="26606"/>
          <ac:spMkLst>
            <pc:docMk/>
            <pc:sldMk cId="4092782793" sldId="279"/>
            <ac:spMk id="13" creationId="{339C8D78-A644-462F-B674-F440635E5353}"/>
          </ac:spMkLst>
        </pc:spChg>
        <pc:picChg chg="add mod">
          <ac:chgData name="Chris Bass" userId="76639ff7-4519-4960-996a-f3d044468889" providerId="ADAL" clId="{70E02ED1-A8F9-4078-9CEE-ABAD042863B9}" dt="2019-08-31T14:04:13.728" v="7910" actId="14100"/>
          <ac:picMkLst>
            <pc:docMk/>
            <pc:sldMk cId="4092782793" sldId="279"/>
            <ac:picMk id="4" creationId="{AA3E9845-EDD4-4E9A-812B-545AEFBB07A5}"/>
          </ac:picMkLst>
        </pc:picChg>
        <pc:picChg chg="add del">
          <ac:chgData name="Chris Bass" userId="76639ff7-4519-4960-996a-f3d044468889" providerId="ADAL" clId="{70E02ED1-A8F9-4078-9CEE-ABAD042863B9}" dt="2019-08-31T14:03:57.910" v="7906" actId="26606"/>
          <ac:picMkLst>
            <pc:docMk/>
            <pc:sldMk cId="4092782793" sldId="279"/>
            <ac:picMk id="11" creationId="{07CF545F-9C2E-4446-97CD-AD92990C2B68}"/>
          </ac:picMkLst>
        </pc:picChg>
      </pc:sldChg>
      <pc:sldChg chg="addSp modSp add">
        <pc:chgData name="Chris Bass" userId="76639ff7-4519-4960-996a-f3d044468889" providerId="ADAL" clId="{70E02ED1-A8F9-4078-9CEE-ABAD042863B9}" dt="2019-09-01T08:39:08.737" v="11217" actId="13822"/>
        <pc:sldMkLst>
          <pc:docMk/>
          <pc:sldMk cId="1673058459" sldId="280"/>
        </pc:sldMkLst>
        <pc:spChg chg="mod">
          <ac:chgData name="Chris Bass" userId="76639ff7-4519-4960-996a-f3d044468889" providerId="ADAL" clId="{70E02ED1-A8F9-4078-9CEE-ABAD042863B9}" dt="2019-08-31T14:16:54.087" v="8784" actId="6549"/>
          <ac:spMkLst>
            <pc:docMk/>
            <pc:sldMk cId="1673058459" sldId="280"/>
            <ac:spMk id="2" creationId="{6CFDF98D-D5BD-41A8-A6F4-A4F889D20E4D}"/>
          </ac:spMkLst>
        </pc:spChg>
        <pc:spChg chg="mod">
          <ac:chgData name="Chris Bass" userId="76639ff7-4519-4960-996a-f3d044468889" providerId="ADAL" clId="{70E02ED1-A8F9-4078-9CEE-ABAD042863B9}" dt="2019-09-01T08:38:54.512" v="11215" actId="313"/>
          <ac:spMkLst>
            <pc:docMk/>
            <pc:sldMk cId="1673058459" sldId="280"/>
            <ac:spMk id="3" creationId="{FA6FB282-C6D3-438F-8919-75B1933A8845}"/>
          </ac:spMkLst>
        </pc:spChg>
        <pc:picChg chg="add mod">
          <ac:chgData name="Chris Bass" userId="76639ff7-4519-4960-996a-f3d044468889" providerId="ADAL" clId="{70E02ED1-A8F9-4078-9CEE-ABAD042863B9}" dt="2019-08-31T14:25:05.521" v="9084" actId="1076"/>
          <ac:picMkLst>
            <pc:docMk/>
            <pc:sldMk cId="1673058459" sldId="280"/>
            <ac:picMk id="4" creationId="{6A83A7E8-C64F-4C4A-8B97-941CDE9DF4A0}"/>
          </ac:picMkLst>
        </pc:picChg>
        <pc:cxnChg chg="add mod">
          <ac:chgData name="Chris Bass" userId="76639ff7-4519-4960-996a-f3d044468889" providerId="ADAL" clId="{70E02ED1-A8F9-4078-9CEE-ABAD042863B9}" dt="2019-09-01T08:39:08.737" v="11217" actId="13822"/>
          <ac:cxnSpMkLst>
            <pc:docMk/>
            <pc:sldMk cId="1673058459" sldId="280"/>
            <ac:cxnSpMk id="6" creationId="{69B26554-A21F-47A7-8D24-EBEAD804D2E4}"/>
          </ac:cxnSpMkLst>
        </pc:cxnChg>
      </pc:sldChg>
      <pc:sldChg chg="addSp delSp modSp add">
        <pc:chgData name="Chris Bass" userId="76639ff7-4519-4960-996a-f3d044468889" providerId="ADAL" clId="{70E02ED1-A8F9-4078-9CEE-ABAD042863B9}" dt="2019-08-31T14:41:30.903" v="9556" actId="14100"/>
        <pc:sldMkLst>
          <pc:docMk/>
          <pc:sldMk cId="1257326699" sldId="281"/>
        </pc:sldMkLst>
        <pc:spChg chg="mod">
          <ac:chgData name="Chris Bass" userId="76639ff7-4519-4960-996a-f3d044468889" providerId="ADAL" clId="{70E02ED1-A8F9-4078-9CEE-ABAD042863B9}" dt="2019-08-31T14:35:48.743" v="9423" actId="20577"/>
          <ac:spMkLst>
            <pc:docMk/>
            <pc:sldMk cId="1257326699" sldId="281"/>
            <ac:spMk id="2" creationId="{AF2F4863-164D-4BF6-AF0A-4CC189E9C0A8}"/>
          </ac:spMkLst>
        </pc:spChg>
        <pc:spChg chg="mod">
          <ac:chgData name="Chris Bass" userId="76639ff7-4519-4960-996a-f3d044468889" providerId="ADAL" clId="{70E02ED1-A8F9-4078-9CEE-ABAD042863B9}" dt="2019-08-31T14:41:09.837" v="9554" actId="20577"/>
          <ac:spMkLst>
            <pc:docMk/>
            <pc:sldMk cId="1257326699" sldId="281"/>
            <ac:spMk id="3" creationId="{BE927954-D22D-4717-883F-5252EDF83018}"/>
          </ac:spMkLst>
        </pc:spChg>
        <pc:spChg chg="add mod ord">
          <ac:chgData name="Chris Bass" userId="76639ff7-4519-4960-996a-f3d044468889" providerId="ADAL" clId="{70E02ED1-A8F9-4078-9CEE-ABAD042863B9}" dt="2019-08-31T14:38:47.552" v="9429" actId="166"/>
          <ac:spMkLst>
            <pc:docMk/>
            <pc:sldMk cId="1257326699" sldId="281"/>
            <ac:spMk id="12" creationId="{93CB6E18-FEC9-4470-B0A0-F51F9F106CAC}"/>
          </ac:spMkLst>
        </pc:spChg>
        <pc:picChg chg="add del mod modCrop">
          <ac:chgData name="Chris Bass" userId="76639ff7-4519-4960-996a-f3d044468889" providerId="ADAL" clId="{70E02ED1-A8F9-4078-9CEE-ABAD042863B9}" dt="2019-08-31T14:38:24.216" v="9426" actId="478"/>
          <ac:picMkLst>
            <pc:docMk/>
            <pc:sldMk cId="1257326699" sldId="281"/>
            <ac:picMk id="4" creationId="{52179D14-A4A8-479D-AA83-5E0F886B789D}"/>
          </ac:picMkLst>
        </pc:picChg>
        <pc:picChg chg="add mod">
          <ac:chgData name="Chris Bass" userId="76639ff7-4519-4960-996a-f3d044468889" providerId="ADAL" clId="{70E02ED1-A8F9-4078-9CEE-ABAD042863B9}" dt="2019-08-31T14:38:40.818" v="9428" actId="1076"/>
          <ac:picMkLst>
            <pc:docMk/>
            <pc:sldMk cId="1257326699" sldId="281"/>
            <ac:picMk id="17" creationId="{8C27AFAD-286C-4E11-A38B-5CC111EFE872}"/>
          </ac:picMkLst>
        </pc:picChg>
        <pc:cxnChg chg="add del mod">
          <ac:chgData name="Chris Bass" userId="76639ff7-4519-4960-996a-f3d044468889" providerId="ADAL" clId="{70E02ED1-A8F9-4078-9CEE-ABAD042863B9}" dt="2019-08-31T14:32:48.323" v="9215" actId="478"/>
          <ac:cxnSpMkLst>
            <pc:docMk/>
            <pc:sldMk cId="1257326699" sldId="281"/>
            <ac:cxnSpMk id="6" creationId="{3178F76C-E5E6-45AD-BAC4-63B62866E057}"/>
          </ac:cxnSpMkLst>
        </pc:cxnChg>
        <pc:cxnChg chg="add del mod">
          <ac:chgData name="Chris Bass" userId="76639ff7-4519-4960-996a-f3d044468889" providerId="ADAL" clId="{70E02ED1-A8F9-4078-9CEE-ABAD042863B9}" dt="2019-08-31T14:31:16.318" v="9210" actId="478"/>
          <ac:cxnSpMkLst>
            <pc:docMk/>
            <pc:sldMk cId="1257326699" sldId="281"/>
            <ac:cxnSpMk id="9" creationId="{D21B1CB3-CF60-4B7B-A192-B81164DFAD26}"/>
          </ac:cxnSpMkLst>
        </pc:cxnChg>
        <pc:cxnChg chg="add mod ord">
          <ac:chgData name="Chris Bass" userId="76639ff7-4519-4960-996a-f3d044468889" providerId="ADAL" clId="{70E02ED1-A8F9-4078-9CEE-ABAD042863B9}" dt="2019-08-31T14:40:03.046" v="9478" actId="14100"/>
          <ac:cxnSpMkLst>
            <pc:docMk/>
            <pc:sldMk cId="1257326699" sldId="281"/>
            <ac:cxnSpMk id="14" creationId="{C8144A85-2431-414D-98F9-E04BF2482917}"/>
          </ac:cxnSpMkLst>
        </pc:cxnChg>
        <pc:cxnChg chg="add mod ord">
          <ac:chgData name="Chris Bass" userId="76639ff7-4519-4960-996a-f3d044468889" providerId="ADAL" clId="{70E02ED1-A8F9-4078-9CEE-ABAD042863B9}" dt="2019-08-31T14:39:09.342" v="9432" actId="14100"/>
          <ac:cxnSpMkLst>
            <pc:docMk/>
            <pc:sldMk cId="1257326699" sldId="281"/>
            <ac:cxnSpMk id="16" creationId="{7145E3B4-0F04-4325-BE57-6BA2415B617C}"/>
          </ac:cxnSpMkLst>
        </pc:cxnChg>
        <pc:cxnChg chg="add mod">
          <ac:chgData name="Chris Bass" userId="76639ff7-4519-4960-996a-f3d044468889" providerId="ADAL" clId="{70E02ED1-A8F9-4078-9CEE-ABAD042863B9}" dt="2019-08-31T14:41:30.903" v="9556" actId="14100"/>
          <ac:cxnSpMkLst>
            <pc:docMk/>
            <pc:sldMk cId="1257326699" sldId="281"/>
            <ac:cxnSpMk id="22" creationId="{F9A58617-1B54-4FFA-BC40-6C553FE42A88}"/>
          </ac:cxnSpMkLst>
        </pc:cxnChg>
      </pc:sldChg>
      <pc:sldChg chg="addSp modSp add ord">
        <pc:chgData name="Chris Bass" userId="76639ff7-4519-4960-996a-f3d044468889" providerId="ADAL" clId="{70E02ED1-A8F9-4078-9CEE-ABAD042863B9}" dt="2019-08-31T15:01:32.384" v="10795" actId="14100"/>
        <pc:sldMkLst>
          <pc:docMk/>
          <pc:sldMk cId="1063405724" sldId="282"/>
        </pc:sldMkLst>
        <pc:spChg chg="mod">
          <ac:chgData name="Chris Bass" userId="76639ff7-4519-4960-996a-f3d044468889" providerId="ADAL" clId="{70E02ED1-A8F9-4078-9CEE-ABAD042863B9}" dt="2019-08-31T14:48:18.364" v="10346" actId="20577"/>
          <ac:spMkLst>
            <pc:docMk/>
            <pc:sldMk cId="1063405724" sldId="282"/>
            <ac:spMk id="2" creationId="{6CFB8DF2-4904-40DF-B154-95B41D91C352}"/>
          </ac:spMkLst>
        </pc:spChg>
        <pc:spChg chg="mod">
          <ac:chgData name="Chris Bass" userId="76639ff7-4519-4960-996a-f3d044468889" providerId="ADAL" clId="{70E02ED1-A8F9-4078-9CEE-ABAD042863B9}" dt="2019-08-31T14:59:54.617" v="10754" actId="20577"/>
          <ac:spMkLst>
            <pc:docMk/>
            <pc:sldMk cId="1063405724" sldId="282"/>
            <ac:spMk id="3" creationId="{AA900CC1-72B0-40D0-93F5-6FB14C6A3742}"/>
          </ac:spMkLst>
        </pc:spChg>
        <pc:picChg chg="add mod modCrop">
          <ac:chgData name="Chris Bass" userId="76639ff7-4519-4960-996a-f3d044468889" providerId="ADAL" clId="{70E02ED1-A8F9-4078-9CEE-ABAD042863B9}" dt="2019-08-31T14:50:52.586" v="10357" actId="732"/>
          <ac:picMkLst>
            <pc:docMk/>
            <pc:sldMk cId="1063405724" sldId="282"/>
            <ac:picMk id="4" creationId="{7A9EFFA0-4426-4E9F-A934-2EC83FB30C15}"/>
          </ac:picMkLst>
        </pc:picChg>
        <pc:picChg chg="add">
          <ac:chgData name="Chris Bass" userId="76639ff7-4519-4960-996a-f3d044468889" providerId="ADAL" clId="{70E02ED1-A8F9-4078-9CEE-ABAD042863B9}" dt="2019-08-31T14:50:30.719" v="10355"/>
          <ac:picMkLst>
            <pc:docMk/>
            <pc:sldMk cId="1063405724" sldId="282"/>
            <ac:picMk id="5" creationId="{C18CFAC2-A5B9-48E7-82A4-43F522C55D28}"/>
          </ac:picMkLst>
        </pc:picChg>
        <pc:cxnChg chg="add">
          <ac:chgData name="Chris Bass" userId="76639ff7-4519-4960-996a-f3d044468889" providerId="ADAL" clId="{70E02ED1-A8F9-4078-9CEE-ABAD042863B9}" dt="2019-08-31T14:50:30.719" v="10355"/>
          <ac:cxnSpMkLst>
            <pc:docMk/>
            <pc:sldMk cId="1063405724" sldId="282"/>
            <ac:cxnSpMk id="6" creationId="{15CA763C-BD41-4965-9115-35C0155AEDC9}"/>
          </ac:cxnSpMkLst>
        </pc:cxnChg>
        <pc:cxnChg chg="add mod">
          <ac:chgData name="Chris Bass" userId="76639ff7-4519-4960-996a-f3d044468889" providerId="ADAL" clId="{70E02ED1-A8F9-4078-9CEE-ABAD042863B9}" dt="2019-08-31T15:01:32.384" v="10795" actId="14100"/>
          <ac:cxnSpMkLst>
            <pc:docMk/>
            <pc:sldMk cId="1063405724" sldId="282"/>
            <ac:cxnSpMk id="8" creationId="{04C7197F-8D08-43F2-841B-4B559C8E3855}"/>
          </ac:cxnSpMkLst>
        </pc:cxnChg>
      </pc:sldChg>
      <pc:sldChg chg="modSp add">
        <pc:chgData name="Chris Bass" userId="76639ff7-4519-4960-996a-f3d044468889" providerId="ADAL" clId="{70E02ED1-A8F9-4078-9CEE-ABAD042863B9}" dt="2019-09-01T08:42:48.681" v="11343" actId="27636"/>
        <pc:sldMkLst>
          <pc:docMk/>
          <pc:sldMk cId="2697065262" sldId="283"/>
        </pc:sldMkLst>
        <pc:spChg chg="mod">
          <ac:chgData name="Chris Bass" userId="76639ff7-4519-4960-996a-f3d044468889" providerId="ADAL" clId="{70E02ED1-A8F9-4078-9CEE-ABAD042863B9}" dt="2019-08-31T15:17:38.932" v="11011" actId="6549"/>
          <ac:spMkLst>
            <pc:docMk/>
            <pc:sldMk cId="2697065262" sldId="283"/>
            <ac:spMk id="2" creationId="{86E386BC-45A7-4D60-B510-4E242BD1C0B3}"/>
          </ac:spMkLst>
        </pc:spChg>
        <pc:spChg chg="mod">
          <ac:chgData name="Chris Bass" userId="76639ff7-4519-4960-996a-f3d044468889" providerId="ADAL" clId="{70E02ED1-A8F9-4078-9CEE-ABAD042863B9}" dt="2019-09-01T08:42:48.681" v="11343" actId="27636"/>
          <ac:spMkLst>
            <pc:docMk/>
            <pc:sldMk cId="2697065262" sldId="283"/>
            <ac:spMk id="3" creationId="{6DE6D215-455E-4B93-B12D-73B456DD7A8E}"/>
          </ac:spMkLst>
        </pc:spChg>
      </pc:sldChg>
      <pc:sldChg chg="addSp modSp add">
        <pc:chgData name="Chris Bass" userId="76639ff7-4519-4960-996a-f3d044468889" providerId="ADAL" clId="{70E02ED1-A8F9-4078-9CEE-ABAD042863B9}" dt="2019-08-31T15:10:50.121" v="10997" actId="20577"/>
        <pc:sldMkLst>
          <pc:docMk/>
          <pc:sldMk cId="3582401070" sldId="284"/>
        </pc:sldMkLst>
        <pc:spChg chg="mod">
          <ac:chgData name="Chris Bass" userId="76639ff7-4519-4960-996a-f3d044468889" providerId="ADAL" clId="{70E02ED1-A8F9-4078-9CEE-ABAD042863B9}" dt="2019-08-31T14:52:57.880" v="10477"/>
          <ac:spMkLst>
            <pc:docMk/>
            <pc:sldMk cId="3582401070" sldId="284"/>
            <ac:spMk id="2" creationId="{1BCFAF0C-17D0-4E00-9577-ED707AB343CD}"/>
          </ac:spMkLst>
        </pc:spChg>
        <pc:spChg chg="mod">
          <ac:chgData name="Chris Bass" userId="76639ff7-4519-4960-996a-f3d044468889" providerId="ADAL" clId="{70E02ED1-A8F9-4078-9CEE-ABAD042863B9}" dt="2019-08-31T15:10:50.121" v="10997" actId="20577"/>
          <ac:spMkLst>
            <pc:docMk/>
            <pc:sldMk cId="3582401070" sldId="284"/>
            <ac:spMk id="3" creationId="{53B01F07-3159-4D35-BAD0-51E26FF9A9F2}"/>
          </ac:spMkLst>
        </pc:spChg>
        <pc:picChg chg="add mod modCrop">
          <ac:chgData name="Chris Bass" userId="76639ff7-4519-4960-996a-f3d044468889" providerId="ADAL" clId="{70E02ED1-A8F9-4078-9CEE-ABAD042863B9}" dt="2019-08-31T15:08:08.455" v="10849" actId="732"/>
          <ac:picMkLst>
            <pc:docMk/>
            <pc:sldMk cId="3582401070" sldId="284"/>
            <ac:picMk id="4" creationId="{180C72EE-FC3B-42AF-BB60-8EB625A3CDA5}"/>
          </ac:picMkLst>
        </pc:picChg>
        <pc:picChg chg="add">
          <ac:chgData name="Chris Bass" userId="76639ff7-4519-4960-996a-f3d044468889" providerId="ADAL" clId="{70E02ED1-A8F9-4078-9CEE-ABAD042863B9}" dt="2019-08-31T15:08:41.324" v="10862"/>
          <ac:picMkLst>
            <pc:docMk/>
            <pc:sldMk cId="3582401070" sldId="284"/>
            <ac:picMk id="5" creationId="{BE970D08-53F8-41EE-B391-7C782F31ECE8}"/>
          </ac:picMkLst>
        </pc:picChg>
        <pc:cxnChg chg="add">
          <ac:chgData name="Chris Bass" userId="76639ff7-4519-4960-996a-f3d044468889" providerId="ADAL" clId="{70E02ED1-A8F9-4078-9CEE-ABAD042863B9}" dt="2019-08-31T15:08:41.324" v="10862"/>
          <ac:cxnSpMkLst>
            <pc:docMk/>
            <pc:sldMk cId="3582401070" sldId="284"/>
            <ac:cxnSpMk id="6" creationId="{2C683A6F-9E48-4E76-8947-2BEF85BBB8AA}"/>
          </ac:cxnSpMkLst>
        </pc:cxnChg>
      </pc:sldChg>
      <pc:sldChg chg="addSp delSp modSp add">
        <pc:chgData name="Chris Bass" userId="76639ff7-4519-4960-996a-f3d044468889" providerId="ADAL" clId="{70E02ED1-A8F9-4078-9CEE-ABAD042863B9}" dt="2019-09-01T08:40:56.509" v="11222" actId="1076"/>
        <pc:sldMkLst>
          <pc:docMk/>
          <pc:sldMk cId="1339020231" sldId="286"/>
        </pc:sldMkLst>
        <pc:spChg chg="mod">
          <ac:chgData name="Chris Bass" userId="76639ff7-4519-4960-996a-f3d044468889" providerId="ADAL" clId="{70E02ED1-A8F9-4078-9CEE-ABAD042863B9}" dt="2019-08-31T14:59:04.544" v="10752" actId="6549"/>
          <ac:spMkLst>
            <pc:docMk/>
            <pc:sldMk cId="1339020231" sldId="286"/>
            <ac:spMk id="3" creationId="{4F6A1239-FDA6-464B-89C4-740D72BFEDC8}"/>
          </ac:spMkLst>
        </pc:spChg>
        <pc:spChg chg="mod">
          <ac:chgData name="Chris Bass" userId="76639ff7-4519-4960-996a-f3d044468889" providerId="ADAL" clId="{70E02ED1-A8F9-4078-9CEE-ABAD042863B9}" dt="2019-09-01T08:40:39.162" v="11219" actId="20577"/>
          <ac:spMkLst>
            <pc:docMk/>
            <pc:sldMk cId="1339020231" sldId="286"/>
            <ac:spMk id="8" creationId="{1D8B0903-7373-435E-93D1-6E81E23BA15B}"/>
          </ac:spMkLst>
        </pc:spChg>
        <pc:picChg chg="add del">
          <ac:chgData name="Chris Bass" userId="76639ff7-4519-4960-996a-f3d044468889" providerId="ADAL" clId="{70E02ED1-A8F9-4078-9CEE-ABAD042863B9}" dt="2019-08-31T14:56:02.402" v="10668"/>
          <ac:picMkLst>
            <pc:docMk/>
            <pc:sldMk cId="1339020231" sldId="286"/>
            <ac:picMk id="2" creationId="{746949C9-8500-4861-9065-71B578144CDD}"/>
          </ac:picMkLst>
        </pc:picChg>
        <pc:picChg chg="add del mod">
          <ac:chgData name="Chris Bass" userId="76639ff7-4519-4960-996a-f3d044468889" providerId="ADAL" clId="{70E02ED1-A8F9-4078-9CEE-ABAD042863B9}" dt="2019-08-31T14:56:56.487" v="10674"/>
          <ac:picMkLst>
            <pc:docMk/>
            <pc:sldMk cId="1339020231" sldId="286"/>
            <ac:picMk id="4" creationId="{36862A5C-7259-4DD9-837D-ED2A0403FCA9}"/>
          </ac:picMkLst>
        </pc:picChg>
        <pc:picChg chg="add del">
          <ac:chgData name="Chris Bass" userId="76639ff7-4519-4960-996a-f3d044468889" providerId="ADAL" clId="{70E02ED1-A8F9-4078-9CEE-ABAD042863B9}" dt="2019-08-31T14:57:40.008" v="10676" actId="478"/>
          <ac:picMkLst>
            <pc:docMk/>
            <pc:sldMk cId="1339020231" sldId="286"/>
            <ac:picMk id="5" creationId="{F744C5FD-D99D-4DE1-8A97-6537A915C763}"/>
          </ac:picMkLst>
        </pc:picChg>
        <pc:picChg chg="add mod modCrop">
          <ac:chgData name="Chris Bass" userId="76639ff7-4519-4960-996a-f3d044468889" providerId="ADAL" clId="{70E02ED1-A8F9-4078-9CEE-ABAD042863B9}" dt="2019-08-31T14:57:58.477" v="10680" actId="732"/>
          <ac:picMkLst>
            <pc:docMk/>
            <pc:sldMk cId="1339020231" sldId="286"/>
            <ac:picMk id="6" creationId="{2982076C-7BA9-47C3-9BF6-296C9085DA10}"/>
          </ac:picMkLst>
        </pc:picChg>
        <pc:picChg chg="mod">
          <ac:chgData name="Chris Bass" userId="76639ff7-4519-4960-996a-f3d044468889" providerId="ADAL" clId="{70E02ED1-A8F9-4078-9CEE-ABAD042863B9}" dt="2019-09-01T08:40:56.509" v="11222" actId="1076"/>
          <ac:picMkLst>
            <pc:docMk/>
            <pc:sldMk cId="1339020231" sldId="286"/>
            <ac:picMk id="9" creationId="{13BCD9AA-A245-4B05-95F1-75DA676BB630}"/>
          </ac:picMkLst>
        </pc:picChg>
        <pc:cxnChg chg="mod">
          <ac:chgData name="Chris Bass" userId="76639ff7-4519-4960-996a-f3d044468889" providerId="ADAL" clId="{70E02ED1-A8F9-4078-9CEE-ABAD042863B9}" dt="2019-09-01T08:40:56.509" v="11222" actId="1076"/>
          <ac:cxnSpMkLst>
            <pc:docMk/>
            <pc:sldMk cId="1339020231" sldId="286"/>
            <ac:cxnSpMk id="11" creationId="{9FC6EAA3-6865-4F41-BE1C-67425805CA2E}"/>
          </ac:cxnSpMkLst>
        </pc:cxnChg>
      </pc:sldChg>
      <pc:sldChg chg="addSp delSp modSp add">
        <pc:chgData name="Chris Bass" userId="76639ff7-4519-4960-996a-f3d044468889" providerId="ADAL" clId="{70E02ED1-A8F9-4078-9CEE-ABAD042863B9}" dt="2019-08-31T15:06:14.644" v="10845" actId="1076"/>
        <pc:sldMkLst>
          <pc:docMk/>
          <pc:sldMk cId="33697945" sldId="288"/>
        </pc:sldMkLst>
        <pc:spChg chg="mod">
          <ac:chgData name="Chris Bass" userId="76639ff7-4519-4960-996a-f3d044468889" providerId="ADAL" clId="{70E02ED1-A8F9-4078-9CEE-ABAD042863B9}" dt="2019-08-31T15:04:09.412" v="10818" actId="20577"/>
          <ac:spMkLst>
            <pc:docMk/>
            <pc:sldMk cId="33697945" sldId="288"/>
            <ac:spMk id="2" creationId="{70BEE09C-F295-4DB3-A684-F330442E7FBF}"/>
          </ac:spMkLst>
        </pc:spChg>
        <pc:spChg chg="mod">
          <ac:chgData name="Chris Bass" userId="76639ff7-4519-4960-996a-f3d044468889" providerId="ADAL" clId="{70E02ED1-A8F9-4078-9CEE-ABAD042863B9}" dt="2019-08-31T15:04:26.333" v="10839" actId="20577"/>
          <ac:spMkLst>
            <pc:docMk/>
            <pc:sldMk cId="33697945" sldId="288"/>
            <ac:spMk id="3" creationId="{02CFB4EC-214F-4F5C-B321-49FF0BCBF3C3}"/>
          </ac:spMkLst>
        </pc:spChg>
        <pc:spChg chg="ord">
          <ac:chgData name="Chris Bass" userId="76639ff7-4519-4960-996a-f3d044468889" providerId="ADAL" clId="{70E02ED1-A8F9-4078-9CEE-ABAD042863B9}" dt="2019-08-31T15:05:59.396" v="10843" actId="166"/>
          <ac:spMkLst>
            <pc:docMk/>
            <pc:sldMk cId="33697945" sldId="288"/>
            <ac:spMk id="5" creationId="{6E43F3D9-A656-4C69-B698-69CE4D66DC26}"/>
          </ac:spMkLst>
        </pc:spChg>
        <pc:picChg chg="del">
          <ac:chgData name="Chris Bass" userId="76639ff7-4519-4960-996a-f3d044468889" providerId="ADAL" clId="{70E02ED1-A8F9-4078-9CEE-ABAD042863B9}" dt="2019-08-31T15:05:48.215" v="10840" actId="478"/>
          <ac:picMkLst>
            <pc:docMk/>
            <pc:sldMk cId="33697945" sldId="288"/>
            <ac:picMk id="4" creationId="{75F418C9-C8A0-4F7A-B69C-FFBEEA029AED}"/>
          </ac:picMkLst>
        </pc:picChg>
        <pc:picChg chg="add mod">
          <ac:chgData name="Chris Bass" userId="76639ff7-4519-4960-996a-f3d044468889" providerId="ADAL" clId="{70E02ED1-A8F9-4078-9CEE-ABAD042863B9}" dt="2019-08-31T15:06:14.644" v="10845" actId="1076"/>
          <ac:picMkLst>
            <pc:docMk/>
            <pc:sldMk cId="33697945" sldId="288"/>
            <ac:picMk id="6" creationId="{6C8B7528-AC57-448E-B57A-2F82626F1ABE}"/>
          </ac:picMkLst>
        </pc:picChg>
        <pc:cxnChg chg="ord">
          <ac:chgData name="Chris Bass" userId="76639ff7-4519-4960-996a-f3d044468889" providerId="ADAL" clId="{70E02ED1-A8F9-4078-9CEE-ABAD042863B9}" dt="2019-08-31T15:05:59.396" v="10843" actId="166"/>
          <ac:cxnSpMkLst>
            <pc:docMk/>
            <pc:sldMk cId="33697945" sldId="288"/>
            <ac:cxnSpMk id="7" creationId="{DC572462-BB97-4BAA-A505-3E4A1D600CA6}"/>
          </ac:cxnSpMkLst>
        </pc:cxnChg>
      </pc:sldChg>
      <pc:sldChg chg="modSp add del">
        <pc:chgData name="Chris Bass" userId="76639ff7-4519-4960-996a-f3d044468889" providerId="ADAL" clId="{70E02ED1-A8F9-4078-9CEE-ABAD042863B9}" dt="2019-09-03T17:09:33.983" v="12502" actId="2696"/>
        <pc:sldMkLst>
          <pc:docMk/>
          <pc:sldMk cId="1235716074" sldId="289"/>
        </pc:sldMkLst>
        <pc:spChg chg="mod">
          <ac:chgData name="Chris Bass" userId="76639ff7-4519-4960-996a-f3d044468889" providerId="ADAL" clId="{70E02ED1-A8F9-4078-9CEE-ABAD042863B9}" dt="2019-09-01T08:43:02.509" v="11356" actId="20577"/>
          <ac:spMkLst>
            <pc:docMk/>
            <pc:sldMk cId="1235716074" sldId="289"/>
            <ac:spMk id="2" creationId="{E41212D5-FCF7-4C46-AFF4-E68E331A1E21}"/>
          </ac:spMkLst>
        </pc:spChg>
        <pc:spChg chg="mod">
          <ac:chgData name="Chris Bass" userId="76639ff7-4519-4960-996a-f3d044468889" providerId="ADAL" clId="{70E02ED1-A8F9-4078-9CEE-ABAD042863B9}" dt="2019-09-03T17:09:07.221" v="12501" actId="20577"/>
          <ac:spMkLst>
            <pc:docMk/>
            <pc:sldMk cId="1235716074" sldId="289"/>
            <ac:spMk id="3" creationId="{06A657ED-AAB5-446A-969A-4DD87240B715}"/>
          </ac:spMkLst>
        </pc:spChg>
      </pc:sldChg>
      <pc:sldChg chg="addSp delSp modSp add mod setBg setClrOvrMap">
        <pc:chgData name="Chris Bass" userId="76639ff7-4519-4960-996a-f3d044468889" providerId="ADAL" clId="{70E02ED1-A8F9-4078-9CEE-ABAD042863B9}" dt="2019-09-03T21:58:47.681" v="12771" actId="20577"/>
        <pc:sldMkLst>
          <pc:docMk/>
          <pc:sldMk cId="2959940381" sldId="290"/>
        </pc:sldMkLst>
        <pc:spChg chg="mod">
          <ac:chgData name="Chris Bass" userId="76639ff7-4519-4960-996a-f3d044468889" providerId="ADAL" clId="{70E02ED1-A8F9-4078-9CEE-ABAD042863B9}" dt="2019-09-03T21:55:09.102" v="12631" actId="26606"/>
          <ac:spMkLst>
            <pc:docMk/>
            <pc:sldMk cId="2959940381" sldId="290"/>
            <ac:spMk id="2" creationId="{7B659BAC-1D94-4040-855D-E73CDFA755B8}"/>
          </ac:spMkLst>
        </pc:spChg>
        <pc:spChg chg="mod ord">
          <ac:chgData name="Chris Bass" userId="76639ff7-4519-4960-996a-f3d044468889" providerId="ADAL" clId="{70E02ED1-A8F9-4078-9CEE-ABAD042863B9}" dt="2019-09-03T21:58:47.681" v="12771" actId="20577"/>
          <ac:spMkLst>
            <pc:docMk/>
            <pc:sldMk cId="2959940381" sldId="290"/>
            <ac:spMk id="3" creationId="{CE025FEE-EC59-4A3B-87EE-1FB8BA7CC55A}"/>
          </ac:spMkLst>
        </pc:spChg>
        <pc:spChg chg="add del">
          <ac:chgData name="Chris Bass" userId="76639ff7-4519-4960-996a-f3d044468889" providerId="ADAL" clId="{70E02ED1-A8F9-4078-9CEE-ABAD042863B9}" dt="2019-09-03T21:54:06.212" v="12527" actId="26606"/>
          <ac:spMkLst>
            <pc:docMk/>
            <pc:sldMk cId="2959940381" sldId="290"/>
            <ac:spMk id="8" creationId="{CF62D2A7-8207-488C-9F46-316BA81A16C8}"/>
          </ac:spMkLst>
        </pc:spChg>
        <pc:spChg chg="add del">
          <ac:chgData name="Chris Bass" userId="76639ff7-4519-4960-996a-f3d044468889" providerId="ADAL" clId="{70E02ED1-A8F9-4078-9CEE-ABAD042863B9}" dt="2019-09-03T21:54:18.329" v="12543" actId="26606"/>
          <ac:spMkLst>
            <pc:docMk/>
            <pc:sldMk cId="2959940381" sldId="290"/>
            <ac:spMk id="9" creationId="{CF62D2A7-8207-488C-9F46-316BA81A16C8}"/>
          </ac:spMkLst>
        </pc:spChg>
        <pc:spChg chg="add del">
          <ac:chgData name="Chris Bass" userId="76639ff7-4519-4960-996a-f3d044468889" providerId="ADAL" clId="{70E02ED1-A8F9-4078-9CEE-ABAD042863B9}" dt="2019-09-03T21:54:07.241" v="12529" actId="26606"/>
          <ac:spMkLst>
            <pc:docMk/>
            <pc:sldMk cId="2959940381" sldId="290"/>
            <ac:spMk id="10" creationId="{867D4867-5BA7-4462-B2F6-A23F4A622AA7}"/>
          </ac:spMkLst>
        </pc:spChg>
        <pc:spChg chg="add del">
          <ac:chgData name="Chris Bass" userId="76639ff7-4519-4960-996a-f3d044468889" providerId="ADAL" clId="{70E02ED1-A8F9-4078-9CEE-ABAD042863B9}" dt="2019-09-03T21:54:04.682" v="12523" actId="26606"/>
          <ac:spMkLst>
            <pc:docMk/>
            <pc:sldMk cId="2959940381" sldId="290"/>
            <ac:spMk id="11" creationId="{CF62D2A7-8207-488C-9F46-316BA81A16C8}"/>
          </ac:spMkLst>
        </pc:spChg>
        <pc:spChg chg="add del">
          <ac:chgData name="Chris Bass" userId="76639ff7-4519-4960-996a-f3d044468889" providerId="ADAL" clId="{70E02ED1-A8F9-4078-9CEE-ABAD042863B9}" dt="2019-09-03T21:54:08.467" v="12531" actId="26606"/>
          <ac:spMkLst>
            <pc:docMk/>
            <pc:sldMk cId="2959940381" sldId="290"/>
            <ac:spMk id="12" creationId="{F56F5174-31D9-4DBB-AAB7-A1FD7BDB1352}"/>
          </ac:spMkLst>
        </pc:spChg>
        <pc:spChg chg="add del">
          <ac:chgData name="Chris Bass" userId="76639ff7-4519-4960-996a-f3d044468889" providerId="ADAL" clId="{70E02ED1-A8F9-4078-9CEE-ABAD042863B9}" dt="2019-09-03T21:54:19.085" v="12545" actId="26606"/>
          <ac:spMkLst>
            <pc:docMk/>
            <pc:sldMk cId="2959940381" sldId="290"/>
            <ac:spMk id="14" creationId="{867D4867-5BA7-4462-B2F6-A23F4A622AA7}"/>
          </ac:spMkLst>
        </pc:spChg>
        <pc:spChg chg="add del">
          <ac:chgData name="Chris Bass" userId="76639ff7-4519-4960-996a-f3d044468889" providerId="ADAL" clId="{70E02ED1-A8F9-4078-9CEE-ABAD042863B9}" dt="2019-09-03T21:54:08.467" v="12531" actId="26606"/>
          <ac:spMkLst>
            <pc:docMk/>
            <pc:sldMk cId="2959940381" sldId="290"/>
            <ac:spMk id="15" creationId="{F9A95BEE-6BB1-4A28-A8E6-A34B2E42EF87}"/>
          </ac:spMkLst>
        </pc:spChg>
        <pc:spChg chg="add del">
          <ac:chgData name="Chris Bass" userId="76639ff7-4519-4960-996a-f3d044468889" providerId="ADAL" clId="{70E02ED1-A8F9-4078-9CEE-ABAD042863B9}" dt="2019-09-03T21:54:19.831" v="12547" actId="26606"/>
          <ac:spMkLst>
            <pc:docMk/>
            <pc:sldMk cId="2959940381" sldId="290"/>
            <ac:spMk id="16" creationId="{CF62D2A7-8207-488C-9F46-316BA81A16C8}"/>
          </ac:spMkLst>
        </pc:spChg>
        <pc:spChg chg="add del">
          <ac:chgData name="Chris Bass" userId="76639ff7-4519-4960-996a-f3d044468889" providerId="ADAL" clId="{70E02ED1-A8F9-4078-9CEE-ABAD042863B9}" dt="2019-09-03T21:54:20.226" v="12549" actId="26606"/>
          <ac:spMkLst>
            <pc:docMk/>
            <pc:sldMk cId="2959940381" sldId="290"/>
            <ac:spMk id="18" creationId="{867D4867-5BA7-4462-B2F6-A23F4A622AA7}"/>
          </ac:spMkLst>
        </pc:spChg>
        <pc:spChg chg="add del">
          <ac:chgData name="Chris Bass" userId="76639ff7-4519-4960-996a-f3d044468889" providerId="ADAL" clId="{70E02ED1-A8F9-4078-9CEE-ABAD042863B9}" dt="2019-09-03T21:54:11.852" v="12535" actId="26606"/>
          <ac:spMkLst>
            <pc:docMk/>
            <pc:sldMk cId="2959940381" sldId="290"/>
            <ac:spMk id="19" creationId="{56C20283-73E0-40EC-8AD8-057F581F64C2}"/>
          </ac:spMkLst>
        </pc:spChg>
        <pc:spChg chg="add del">
          <ac:chgData name="Chris Bass" userId="76639ff7-4519-4960-996a-f3d044468889" providerId="ADAL" clId="{70E02ED1-A8F9-4078-9CEE-ABAD042863B9}" dt="2019-09-03T21:54:11.852" v="12535" actId="26606"/>
          <ac:spMkLst>
            <pc:docMk/>
            <pc:sldMk cId="2959940381" sldId="290"/>
            <ac:spMk id="20" creationId="{3FCC729B-E528-40C3-82D3-BA4375575E87}"/>
          </ac:spMkLst>
        </pc:spChg>
        <pc:spChg chg="add del">
          <ac:chgData name="Chris Bass" userId="76639ff7-4519-4960-996a-f3d044468889" providerId="ADAL" clId="{70E02ED1-A8F9-4078-9CEE-ABAD042863B9}" dt="2019-09-03T21:54:11.852" v="12535" actId="26606"/>
          <ac:spMkLst>
            <pc:docMk/>
            <pc:sldMk cId="2959940381" sldId="290"/>
            <ac:spMk id="21" creationId="{58F1FB8D-1842-4A04-998D-6CF047AB2790}"/>
          </ac:spMkLst>
        </pc:spChg>
        <pc:spChg chg="add del">
          <ac:chgData name="Chris Bass" userId="76639ff7-4519-4960-996a-f3d044468889" providerId="ADAL" clId="{70E02ED1-A8F9-4078-9CEE-ABAD042863B9}" dt="2019-09-03T21:54:20.641" v="12551" actId="26606"/>
          <ac:spMkLst>
            <pc:docMk/>
            <pc:sldMk cId="2959940381" sldId="290"/>
            <ac:spMk id="22" creationId="{CF62D2A7-8207-488C-9F46-316BA81A16C8}"/>
          </ac:spMkLst>
        </pc:spChg>
        <pc:spChg chg="add del">
          <ac:chgData name="Chris Bass" userId="76639ff7-4519-4960-996a-f3d044468889" providerId="ADAL" clId="{70E02ED1-A8F9-4078-9CEE-ABAD042863B9}" dt="2019-09-03T21:54:12.557" v="12537" actId="26606"/>
          <ac:spMkLst>
            <pc:docMk/>
            <pc:sldMk cId="2959940381" sldId="290"/>
            <ac:spMk id="23" creationId="{AFA67CD3-AB4E-4A7A-BEB8-53C445D8C44E}"/>
          </ac:spMkLst>
        </pc:spChg>
        <pc:spChg chg="add del">
          <ac:chgData name="Chris Bass" userId="76639ff7-4519-4960-996a-f3d044468889" providerId="ADAL" clId="{70E02ED1-A8F9-4078-9CEE-ABAD042863B9}" dt="2019-09-03T21:54:12.557" v="12537" actId="26606"/>
          <ac:spMkLst>
            <pc:docMk/>
            <pc:sldMk cId="2959940381" sldId="290"/>
            <ac:spMk id="25" creationId="{339C8D78-A644-462F-B674-F440635E5353}"/>
          </ac:spMkLst>
        </pc:spChg>
        <pc:spChg chg="add del">
          <ac:chgData name="Chris Bass" userId="76639ff7-4519-4960-996a-f3d044468889" providerId="ADAL" clId="{70E02ED1-A8F9-4078-9CEE-ABAD042863B9}" dt="2019-09-03T21:54:21.208" v="12553" actId="26606"/>
          <ac:spMkLst>
            <pc:docMk/>
            <pc:sldMk cId="2959940381" sldId="290"/>
            <ac:spMk id="26" creationId="{867D4867-5BA7-4462-B2F6-A23F4A622AA7}"/>
          </ac:spMkLst>
        </pc:spChg>
        <pc:spChg chg="add del">
          <ac:chgData name="Chris Bass" userId="76639ff7-4519-4960-996a-f3d044468889" providerId="ADAL" clId="{70E02ED1-A8F9-4078-9CEE-ABAD042863B9}" dt="2019-09-03T21:54:22.320" v="12555" actId="26606"/>
          <ac:spMkLst>
            <pc:docMk/>
            <pc:sldMk cId="2959940381" sldId="290"/>
            <ac:spMk id="28" creationId="{F56F5174-31D9-4DBB-AAB7-A1FD7BDB1352}"/>
          </ac:spMkLst>
        </pc:spChg>
        <pc:spChg chg="add del">
          <ac:chgData name="Chris Bass" userId="76639ff7-4519-4960-996a-f3d044468889" providerId="ADAL" clId="{70E02ED1-A8F9-4078-9CEE-ABAD042863B9}" dt="2019-09-03T21:54:22.320" v="12555" actId="26606"/>
          <ac:spMkLst>
            <pc:docMk/>
            <pc:sldMk cId="2959940381" sldId="290"/>
            <ac:spMk id="30" creationId="{F9A95BEE-6BB1-4A28-A8E6-A34B2E42EF87}"/>
          </ac:spMkLst>
        </pc:spChg>
        <pc:spChg chg="add del">
          <ac:chgData name="Chris Bass" userId="76639ff7-4519-4960-996a-f3d044468889" providerId="ADAL" clId="{70E02ED1-A8F9-4078-9CEE-ABAD042863B9}" dt="2019-09-03T21:55:09.102" v="12631" actId="26606"/>
          <ac:spMkLst>
            <pc:docMk/>
            <pc:sldMk cId="2959940381" sldId="290"/>
            <ac:spMk id="32" creationId="{CF62D2A7-8207-488C-9F46-316BA81A16C8}"/>
          </ac:spMkLst>
        </pc:spChg>
        <pc:spChg chg="add del">
          <ac:chgData name="Chris Bass" userId="76639ff7-4519-4960-996a-f3d044468889" providerId="ADAL" clId="{70E02ED1-A8F9-4078-9CEE-ABAD042863B9}" dt="2019-09-03T21:54:28.778" v="12558" actId="26606"/>
          <ac:spMkLst>
            <pc:docMk/>
            <pc:sldMk cId="2959940381" sldId="290"/>
            <ac:spMk id="37" creationId="{4F74D28C-3268-4E35-8EE1-D92CB4A85A7D}"/>
          </ac:spMkLst>
        </pc:spChg>
        <pc:spChg chg="add del">
          <ac:chgData name="Chris Bass" userId="76639ff7-4519-4960-996a-f3d044468889" providerId="ADAL" clId="{70E02ED1-A8F9-4078-9CEE-ABAD042863B9}" dt="2019-09-03T21:54:29.519" v="12560" actId="26606"/>
          <ac:spMkLst>
            <pc:docMk/>
            <pc:sldMk cId="2959940381" sldId="290"/>
            <ac:spMk id="39" creationId="{CF62D2A7-8207-488C-9F46-316BA81A16C8}"/>
          </ac:spMkLst>
        </pc:spChg>
        <pc:spChg chg="add del">
          <ac:chgData name="Chris Bass" userId="76639ff7-4519-4960-996a-f3d044468889" providerId="ADAL" clId="{70E02ED1-A8F9-4078-9CEE-ABAD042863B9}" dt="2019-09-03T21:54:31.013" v="12562" actId="26606"/>
          <ac:spMkLst>
            <pc:docMk/>
            <pc:sldMk cId="2959940381" sldId="290"/>
            <ac:spMk id="41" creationId="{4F74D28C-3268-4E35-8EE1-D92CB4A85A7D}"/>
          </ac:spMkLst>
        </pc:spChg>
        <pc:spChg chg="add del">
          <ac:chgData name="Chris Bass" userId="76639ff7-4519-4960-996a-f3d044468889" providerId="ADAL" clId="{70E02ED1-A8F9-4078-9CEE-ABAD042863B9}" dt="2019-09-03T21:54:31.474" v="12564" actId="26606"/>
          <ac:spMkLst>
            <pc:docMk/>
            <pc:sldMk cId="2959940381" sldId="290"/>
            <ac:spMk id="43" creationId="{CF62D2A7-8207-488C-9F46-316BA81A16C8}"/>
          </ac:spMkLst>
        </pc:spChg>
        <pc:spChg chg="add del">
          <ac:chgData name="Chris Bass" userId="76639ff7-4519-4960-996a-f3d044468889" providerId="ADAL" clId="{70E02ED1-A8F9-4078-9CEE-ABAD042863B9}" dt="2019-09-03T21:54:31.985" v="12566" actId="26606"/>
          <ac:spMkLst>
            <pc:docMk/>
            <pc:sldMk cId="2959940381" sldId="290"/>
            <ac:spMk id="45" creationId="{4F74D28C-3268-4E35-8EE1-D92CB4A85A7D}"/>
          </ac:spMkLst>
        </pc:spChg>
        <pc:spChg chg="add del">
          <ac:chgData name="Chris Bass" userId="76639ff7-4519-4960-996a-f3d044468889" providerId="ADAL" clId="{70E02ED1-A8F9-4078-9CEE-ABAD042863B9}" dt="2019-09-03T21:54:32.359" v="12568" actId="26606"/>
          <ac:spMkLst>
            <pc:docMk/>
            <pc:sldMk cId="2959940381" sldId="290"/>
            <ac:spMk id="47" creationId="{CF62D2A7-8207-488C-9F46-316BA81A16C8}"/>
          </ac:spMkLst>
        </pc:spChg>
        <pc:spChg chg="add del">
          <ac:chgData name="Chris Bass" userId="76639ff7-4519-4960-996a-f3d044468889" providerId="ADAL" clId="{70E02ED1-A8F9-4078-9CEE-ABAD042863B9}" dt="2019-09-03T21:54:35.701" v="12570" actId="26606"/>
          <ac:spMkLst>
            <pc:docMk/>
            <pc:sldMk cId="2959940381" sldId="290"/>
            <ac:spMk id="49" creationId="{4F74D28C-3268-4E35-8EE1-D92CB4A85A7D}"/>
          </ac:spMkLst>
        </pc:spChg>
        <pc:spChg chg="add del">
          <ac:chgData name="Chris Bass" userId="76639ff7-4519-4960-996a-f3d044468889" providerId="ADAL" clId="{70E02ED1-A8F9-4078-9CEE-ABAD042863B9}" dt="2019-09-03T21:54:36.091" v="12572" actId="26606"/>
          <ac:spMkLst>
            <pc:docMk/>
            <pc:sldMk cId="2959940381" sldId="290"/>
            <ac:spMk id="51" creationId="{CF62D2A7-8207-488C-9F46-316BA81A16C8}"/>
          </ac:spMkLst>
        </pc:spChg>
        <pc:spChg chg="add del">
          <ac:chgData name="Chris Bass" userId="76639ff7-4519-4960-996a-f3d044468889" providerId="ADAL" clId="{70E02ED1-A8F9-4078-9CEE-ABAD042863B9}" dt="2019-09-03T21:54:36.660" v="12574" actId="26606"/>
          <ac:spMkLst>
            <pc:docMk/>
            <pc:sldMk cId="2959940381" sldId="290"/>
            <ac:spMk id="53" creationId="{4F74D28C-3268-4E35-8EE1-D92CB4A85A7D}"/>
          </ac:spMkLst>
        </pc:spChg>
        <pc:spChg chg="add del">
          <ac:chgData name="Chris Bass" userId="76639ff7-4519-4960-996a-f3d044468889" providerId="ADAL" clId="{70E02ED1-A8F9-4078-9CEE-ABAD042863B9}" dt="2019-09-03T21:54:37.436" v="12576" actId="26606"/>
          <ac:spMkLst>
            <pc:docMk/>
            <pc:sldMk cId="2959940381" sldId="290"/>
            <ac:spMk id="55" creationId="{F56F5174-31D9-4DBB-AAB7-A1FD7BDB1352}"/>
          </ac:spMkLst>
        </pc:spChg>
        <pc:spChg chg="add del">
          <ac:chgData name="Chris Bass" userId="76639ff7-4519-4960-996a-f3d044468889" providerId="ADAL" clId="{70E02ED1-A8F9-4078-9CEE-ABAD042863B9}" dt="2019-09-03T21:54:37.436" v="12576" actId="26606"/>
          <ac:spMkLst>
            <pc:docMk/>
            <pc:sldMk cId="2959940381" sldId="290"/>
            <ac:spMk id="57" creationId="{F9A95BEE-6BB1-4A28-A8E6-A34B2E42EF87}"/>
          </ac:spMkLst>
        </pc:spChg>
        <pc:spChg chg="add del">
          <ac:chgData name="Chris Bass" userId="76639ff7-4519-4960-996a-f3d044468889" providerId="ADAL" clId="{70E02ED1-A8F9-4078-9CEE-ABAD042863B9}" dt="2019-09-03T21:54:37.958" v="12578" actId="26606"/>
          <ac:spMkLst>
            <pc:docMk/>
            <pc:sldMk cId="2959940381" sldId="290"/>
            <ac:spMk id="59" creationId="{4F74D28C-3268-4E35-8EE1-D92CB4A85A7D}"/>
          </ac:spMkLst>
        </pc:spChg>
        <pc:spChg chg="add del">
          <ac:chgData name="Chris Bass" userId="76639ff7-4519-4960-996a-f3d044468889" providerId="ADAL" clId="{70E02ED1-A8F9-4078-9CEE-ABAD042863B9}" dt="2019-09-03T21:54:42.368" v="12580" actId="26606"/>
          <ac:spMkLst>
            <pc:docMk/>
            <pc:sldMk cId="2959940381" sldId="290"/>
            <ac:spMk id="61" creationId="{F56F5174-31D9-4DBB-AAB7-A1FD7BDB1352}"/>
          </ac:spMkLst>
        </pc:spChg>
        <pc:spChg chg="add del">
          <ac:chgData name="Chris Bass" userId="76639ff7-4519-4960-996a-f3d044468889" providerId="ADAL" clId="{70E02ED1-A8F9-4078-9CEE-ABAD042863B9}" dt="2019-09-03T21:54:42.368" v="12580" actId="26606"/>
          <ac:spMkLst>
            <pc:docMk/>
            <pc:sldMk cId="2959940381" sldId="290"/>
            <ac:spMk id="63" creationId="{F9A95BEE-6BB1-4A28-A8E6-A34B2E42EF87}"/>
          </ac:spMkLst>
        </pc:spChg>
        <pc:spChg chg="add del">
          <ac:chgData name="Chris Bass" userId="76639ff7-4519-4960-996a-f3d044468889" providerId="ADAL" clId="{70E02ED1-A8F9-4078-9CEE-ABAD042863B9}" dt="2019-09-03T21:54:43.105" v="12582" actId="26606"/>
          <ac:spMkLst>
            <pc:docMk/>
            <pc:sldMk cId="2959940381" sldId="290"/>
            <ac:spMk id="65" creationId="{CF62D2A7-8207-488C-9F46-316BA81A16C8}"/>
          </ac:spMkLst>
        </pc:spChg>
        <pc:spChg chg="add del">
          <ac:chgData name="Chris Bass" userId="76639ff7-4519-4960-996a-f3d044468889" providerId="ADAL" clId="{70E02ED1-A8F9-4078-9CEE-ABAD042863B9}" dt="2019-09-03T21:54:43.829" v="12584" actId="26606"/>
          <ac:spMkLst>
            <pc:docMk/>
            <pc:sldMk cId="2959940381" sldId="290"/>
            <ac:spMk id="67" creationId="{4F74D28C-3268-4E35-8EE1-D92CB4A85A7D}"/>
          </ac:spMkLst>
        </pc:spChg>
        <pc:spChg chg="add del">
          <ac:chgData name="Chris Bass" userId="76639ff7-4519-4960-996a-f3d044468889" providerId="ADAL" clId="{70E02ED1-A8F9-4078-9CEE-ABAD042863B9}" dt="2019-09-03T21:54:44.582" v="12586" actId="26606"/>
          <ac:spMkLst>
            <pc:docMk/>
            <pc:sldMk cId="2959940381" sldId="290"/>
            <ac:spMk id="69" creationId="{F56F5174-31D9-4DBB-AAB7-A1FD7BDB1352}"/>
          </ac:spMkLst>
        </pc:spChg>
        <pc:spChg chg="add del">
          <ac:chgData name="Chris Bass" userId="76639ff7-4519-4960-996a-f3d044468889" providerId="ADAL" clId="{70E02ED1-A8F9-4078-9CEE-ABAD042863B9}" dt="2019-09-03T21:54:44.582" v="12586" actId="26606"/>
          <ac:spMkLst>
            <pc:docMk/>
            <pc:sldMk cId="2959940381" sldId="290"/>
            <ac:spMk id="71" creationId="{F9A95BEE-6BB1-4A28-A8E6-A34B2E42EF87}"/>
          </ac:spMkLst>
        </pc:spChg>
        <pc:spChg chg="add del">
          <ac:chgData name="Chris Bass" userId="76639ff7-4519-4960-996a-f3d044468889" providerId="ADAL" clId="{70E02ED1-A8F9-4078-9CEE-ABAD042863B9}" dt="2019-09-03T21:54:46.088" v="12588" actId="26606"/>
          <ac:spMkLst>
            <pc:docMk/>
            <pc:sldMk cId="2959940381" sldId="290"/>
            <ac:spMk id="73" creationId="{CF62D2A7-8207-488C-9F46-316BA81A16C8}"/>
          </ac:spMkLst>
        </pc:spChg>
        <pc:spChg chg="add del">
          <ac:chgData name="Chris Bass" userId="76639ff7-4519-4960-996a-f3d044468889" providerId="ADAL" clId="{70E02ED1-A8F9-4078-9CEE-ABAD042863B9}" dt="2019-09-03T21:54:46.088" v="12588" actId="26606"/>
          <ac:spMkLst>
            <pc:docMk/>
            <pc:sldMk cId="2959940381" sldId="290"/>
            <ac:spMk id="74" creationId="{52AC6D7F-F068-4E11-BB06-F601D89BB980}"/>
          </ac:spMkLst>
        </pc:spChg>
        <pc:spChg chg="add del">
          <ac:chgData name="Chris Bass" userId="76639ff7-4519-4960-996a-f3d044468889" providerId="ADAL" clId="{70E02ED1-A8F9-4078-9CEE-ABAD042863B9}" dt="2019-09-03T21:54:47.342" v="12590" actId="26606"/>
          <ac:spMkLst>
            <pc:docMk/>
            <pc:sldMk cId="2959940381" sldId="290"/>
            <ac:spMk id="76" creationId="{867D4867-5BA7-4462-B2F6-A23F4A622AA7}"/>
          </ac:spMkLst>
        </pc:spChg>
        <pc:spChg chg="add del">
          <ac:chgData name="Chris Bass" userId="76639ff7-4519-4960-996a-f3d044468889" providerId="ADAL" clId="{70E02ED1-A8F9-4078-9CEE-ABAD042863B9}" dt="2019-09-03T21:54:48.656" v="12592" actId="26606"/>
          <ac:spMkLst>
            <pc:docMk/>
            <pc:sldMk cId="2959940381" sldId="290"/>
            <ac:spMk id="78" creationId="{4F74D28C-3268-4E35-8EE1-D92CB4A85A7D}"/>
          </ac:spMkLst>
        </pc:spChg>
        <pc:spChg chg="add del">
          <ac:chgData name="Chris Bass" userId="76639ff7-4519-4960-996a-f3d044468889" providerId="ADAL" clId="{70E02ED1-A8F9-4078-9CEE-ABAD042863B9}" dt="2019-09-03T21:54:48.656" v="12592" actId="26606"/>
          <ac:spMkLst>
            <pc:docMk/>
            <pc:sldMk cId="2959940381" sldId="290"/>
            <ac:spMk id="79" creationId="{58D44E42-C462-4105-BC86-FE75B4E3C4AF}"/>
          </ac:spMkLst>
        </pc:spChg>
        <pc:spChg chg="add del">
          <ac:chgData name="Chris Bass" userId="76639ff7-4519-4960-996a-f3d044468889" providerId="ADAL" clId="{70E02ED1-A8F9-4078-9CEE-ABAD042863B9}" dt="2019-09-03T21:54:49.648" v="12594" actId="26606"/>
          <ac:spMkLst>
            <pc:docMk/>
            <pc:sldMk cId="2959940381" sldId="290"/>
            <ac:spMk id="81" creationId="{56C20283-73E0-40EC-8AD8-057F581F64C2}"/>
          </ac:spMkLst>
        </pc:spChg>
        <pc:spChg chg="add del">
          <ac:chgData name="Chris Bass" userId="76639ff7-4519-4960-996a-f3d044468889" providerId="ADAL" clId="{70E02ED1-A8F9-4078-9CEE-ABAD042863B9}" dt="2019-09-03T21:54:49.648" v="12594" actId="26606"/>
          <ac:spMkLst>
            <pc:docMk/>
            <pc:sldMk cId="2959940381" sldId="290"/>
            <ac:spMk id="82" creationId="{3FCC729B-E528-40C3-82D3-BA4375575E87}"/>
          </ac:spMkLst>
        </pc:spChg>
        <pc:spChg chg="add del">
          <ac:chgData name="Chris Bass" userId="76639ff7-4519-4960-996a-f3d044468889" providerId="ADAL" clId="{70E02ED1-A8F9-4078-9CEE-ABAD042863B9}" dt="2019-09-03T21:54:49.648" v="12594" actId="26606"/>
          <ac:spMkLst>
            <pc:docMk/>
            <pc:sldMk cId="2959940381" sldId="290"/>
            <ac:spMk id="83" creationId="{58F1FB8D-1842-4A04-998D-6CF047AB2790}"/>
          </ac:spMkLst>
        </pc:spChg>
        <pc:spChg chg="add del">
          <ac:chgData name="Chris Bass" userId="76639ff7-4519-4960-996a-f3d044468889" providerId="ADAL" clId="{70E02ED1-A8F9-4078-9CEE-ABAD042863B9}" dt="2019-09-03T21:54:52.390" v="12596" actId="26606"/>
          <ac:spMkLst>
            <pc:docMk/>
            <pc:sldMk cId="2959940381" sldId="290"/>
            <ac:spMk id="85" creationId="{4038CB10-1F5C-4D54-9DF7-12586DE5B007}"/>
          </ac:spMkLst>
        </pc:spChg>
        <pc:spChg chg="add del">
          <ac:chgData name="Chris Bass" userId="76639ff7-4519-4960-996a-f3d044468889" providerId="ADAL" clId="{70E02ED1-A8F9-4078-9CEE-ABAD042863B9}" dt="2019-09-03T21:54:52.390" v="12596" actId="26606"/>
          <ac:spMkLst>
            <pc:docMk/>
            <pc:sldMk cId="2959940381" sldId="290"/>
            <ac:spMk id="86" creationId="{73ED6512-6858-4552-B699-9A97FE9A4EA2}"/>
          </ac:spMkLst>
        </pc:spChg>
        <pc:spChg chg="add del">
          <ac:chgData name="Chris Bass" userId="76639ff7-4519-4960-996a-f3d044468889" providerId="ADAL" clId="{70E02ED1-A8F9-4078-9CEE-ABAD042863B9}" dt="2019-09-03T21:54:52.968" v="12598" actId="26606"/>
          <ac:spMkLst>
            <pc:docMk/>
            <pc:sldMk cId="2959940381" sldId="290"/>
            <ac:spMk id="88" creationId="{CF62D2A7-8207-488C-9F46-316BA81A16C8}"/>
          </ac:spMkLst>
        </pc:spChg>
        <pc:spChg chg="add del">
          <ac:chgData name="Chris Bass" userId="76639ff7-4519-4960-996a-f3d044468889" providerId="ADAL" clId="{70E02ED1-A8F9-4078-9CEE-ABAD042863B9}" dt="2019-09-03T21:54:53.604" v="12600" actId="26606"/>
          <ac:spMkLst>
            <pc:docMk/>
            <pc:sldMk cId="2959940381" sldId="290"/>
            <ac:spMk id="90" creationId="{4F74D28C-3268-4E35-8EE1-D92CB4A85A7D}"/>
          </ac:spMkLst>
        </pc:spChg>
        <pc:spChg chg="add del">
          <ac:chgData name="Chris Bass" userId="76639ff7-4519-4960-996a-f3d044468889" providerId="ADAL" clId="{70E02ED1-A8F9-4078-9CEE-ABAD042863B9}" dt="2019-09-03T21:54:54.436" v="12602" actId="26606"/>
          <ac:spMkLst>
            <pc:docMk/>
            <pc:sldMk cId="2959940381" sldId="290"/>
            <ac:spMk id="92" creationId="{CF62D2A7-8207-488C-9F46-316BA81A16C8}"/>
          </ac:spMkLst>
        </pc:spChg>
        <pc:spChg chg="add del">
          <ac:chgData name="Chris Bass" userId="76639ff7-4519-4960-996a-f3d044468889" providerId="ADAL" clId="{70E02ED1-A8F9-4078-9CEE-ABAD042863B9}" dt="2019-09-03T21:54:55.163" v="12604" actId="26606"/>
          <ac:spMkLst>
            <pc:docMk/>
            <pc:sldMk cId="2959940381" sldId="290"/>
            <ac:spMk id="94" creationId="{4F74D28C-3268-4E35-8EE1-D92CB4A85A7D}"/>
          </ac:spMkLst>
        </pc:spChg>
        <pc:spChg chg="add del">
          <ac:chgData name="Chris Bass" userId="76639ff7-4519-4960-996a-f3d044468889" providerId="ADAL" clId="{70E02ED1-A8F9-4078-9CEE-ABAD042863B9}" dt="2019-09-03T21:54:55.647" v="12606" actId="26606"/>
          <ac:spMkLst>
            <pc:docMk/>
            <pc:sldMk cId="2959940381" sldId="290"/>
            <ac:spMk id="96" creationId="{CF62D2A7-8207-488C-9F46-316BA81A16C8}"/>
          </ac:spMkLst>
        </pc:spChg>
        <pc:spChg chg="add del">
          <ac:chgData name="Chris Bass" userId="76639ff7-4519-4960-996a-f3d044468889" providerId="ADAL" clId="{70E02ED1-A8F9-4078-9CEE-ABAD042863B9}" dt="2019-09-03T21:54:56.056" v="12608" actId="26606"/>
          <ac:spMkLst>
            <pc:docMk/>
            <pc:sldMk cId="2959940381" sldId="290"/>
            <ac:spMk id="98" creationId="{4F74D28C-3268-4E35-8EE1-D92CB4A85A7D}"/>
          </ac:spMkLst>
        </pc:spChg>
        <pc:spChg chg="add del">
          <ac:chgData name="Chris Bass" userId="76639ff7-4519-4960-996a-f3d044468889" providerId="ADAL" clId="{70E02ED1-A8F9-4078-9CEE-ABAD042863B9}" dt="2019-09-03T21:54:56.910" v="12610" actId="26606"/>
          <ac:spMkLst>
            <pc:docMk/>
            <pc:sldMk cId="2959940381" sldId="290"/>
            <ac:spMk id="100" creationId="{CF62D2A7-8207-488C-9F46-316BA81A16C8}"/>
          </ac:spMkLst>
        </pc:spChg>
        <pc:spChg chg="add del">
          <ac:chgData name="Chris Bass" userId="76639ff7-4519-4960-996a-f3d044468889" providerId="ADAL" clId="{70E02ED1-A8F9-4078-9CEE-ABAD042863B9}" dt="2019-09-03T21:54:57.449" v="12612" actId="26606"/>
          <ac:spMkLst>
            <pc:docMk/>
            <pc:sldMk cId="2959940381" sldId="290"/>
            <ac:spMk id="102" creationId="{4F74D28C-3268-4E35-8EE1-D92CB4A85A7D}"/>
          </ac:spMkLst>
        </pc:spChg>
        <pc:spChg chg="add del">
          <ac:chgData name="Chris Bass" userId="76639ff7-4519-4960-996a-f3d044468889" providerId="ADAL" clId="{70E02ED1-A8F9-4078-9CEE-ABAD042863B9}" dt="2019-09-03T21:54:58.230" v="12614" actId="26606"/>
          <ac:spMkLst>
            <pc:docMk/>
            <pc:sldMk cId="2959940381" sldId="290"/>
            <ac:spMk id="104" creationId="{CF62D2A7-8207-488C-9F46-316BA81A16C8}"/>
          </ac:spMkLst>
        </pc:spChg>
        <pc:spChg chg="add del">
          <ac:chgData name="Chris Bass" userId="76639ff7-4519-4960-996a-f3d044468889" providerId="ADAL" clId="{70E02ED1-A8F9-4078-9CEE-ABAD042863B9}" dt="2019-09-03T21:54:58.741" v="12616" actId="26606"/>
          <ac:spMkLst>
            <pc:docMk/>
            <pc:sldMk cId="2959940381" sldId="290"/>
            <ac:spMk id="106" creationId="{4F74D28C-3268-4E35-8EE1-D92CB4A85A7D}"/>
          </ac:spMkLst>
        </pc:spChg>
        <pc:spChg chg="add del">
          <ac:chgData name="Chris Bass" userId="76639ff7-4519-4960-996a-f3d044468889" providerId="ADAL" clId="{70E02ED1-A8F9-4078-9CEE-ABAD042863B9}" dt="2019-09-03T21:55:02.386" v="12618" actId="26606"/>
          <ac:spMkLst>
            <pc:docMk/>
            <pc:sldMk cId="2959940381" sldId="290"/>
            <ac:spMk id="108" creationId="{CF62D2A7-8207-488C-9F46-316BA81A16C8}"/>
          </ac:spMkLst>
        </pc:spChg>
        <pc:spChg chg="add del">
          <ac:chgData name="Chris Bass" userId="76639ff7-4519-4960-996a-f3d044468889" providerId="ADAL" clId="{70E02ED1-A8F9-4078-9CEE-ABAD042863B9}" dt="2019-09-03T21:55:03.110" v="12620" actId="26606"/>
          <ac:spMkLst>
            <pc:docMk/>
            <pc:sldMk cId="2959940381" sldId="290"/>
            <ac:spMk id="110" creationId="{4F74D28C-3268-4E35-8EE1-D92CB4A85A7D}"/>
          </ac:spMkLst>
        </pc:spChg>
        <pc:spChg chg="add del">
          <ac:chgData name="Chris Bass" userId="76639ff7-4519-4960-996a-f3d044468889" providerId="ADAL" clId="{70E02ED1-A8F9-4078-9CEE-ABAD042863B9}" dt="2019-09-03T21:55:03.854" v="12622" actId="26606"/>
          <ac:spMkLst>
            <pc:docMk/>
            <pc:sldMk cId="2959940381" sldId="290"/>
            <ac:spMk id="112" creationId="{CF62D2A7-8207-488C-9F46-316BA81A16C8}"/>
          </ac:spMkLst>
        </pc:spChg>
        <pc:spChg chg="add del">
          <ac:chgData name="Chris Bass" userId="76639ff7-4519-4960-996a-f3d044468889" providerId="ADAL" clId="{70E02ED1-A8F9-4078-9CEE-ABAD042863B9}" dt="2019-09-03T21:55:04.391" v="12624" actId="26606"/>
          <ac:spMkLst>
            <pc:docMk/>
            <pc:sldMk cId="2959940381" sldId="290"/>
            <ac:spMk id="114" creationId="{4F74D28C-3268-4E35-8EE1-D92CB4A85A7D}"/>
          </ac:spMkLst>
        </pc:spChg>
        <pc:spChg chg="add del">
          <ac:chgData name="Chris Bass" userId="76639ff7-4519-4960-996a-f3d044468889" providerId="ADAL" clId="{70E02ED1-A8F9-4078-9CEE-ABAD042863B9}" dt="2019-09-03T21:55:05.019" v="12626" actId="26606"/>
          <ac:spMkLst>
            <pc:docMk/>
            <pc:sldMk cId="2959940381" sldId="290"/>
            <ac:spMk id="116" creationId="{CF62D2A7-8207-488C-9F46-316BA81A16C8}"/>
          </ac:spMkLst>
        </pc:spChg>
        <pc:spChg chg="add del">
          <ac:chgData name="Chris Bass" userId="76639ff7-4519-4960-996a-f3d044468889" providerId="ADAL" clId="{70E02ED1-A8F9-4078-9CEE-ABAD042863B9}" dt="2019-09-03T21:55:05.693" v="12628" actId="26606"/>
          <ac:spMkLst>
            <pc:docMk/>
            <pc:sldMk cId="2959940381" sldId="290"/>
            <ac:spMk id="118" creationId="{4F74D28C-3268-4E35-8EE1-D92CB4A85A7D}"/>
          </ac:spMkLst>
        </pc:spChg>
        <pc:spChg chg="add del">
          <ac:chgData name="Chris Bass" userId="76639ff7-4519-4960-996a-f3d044468889" providerId="ADAL" clId="{70E02ED1-A8F9-4078-9CEE-ABAD042863B9}" dt="2019-09-03T21:55:09.073" v="12630" actId="26606"/>
          <ac:spMkLst>
            <pc:docMk/>
            <pc:sldMk cId="2959940381" sldId="290"/>
            <ac:spMk id="120" creationId="{CF62D2A7-8207-488C-9F46-316BA81A16C8}"/>
          </ac:spMkLst>
        </pc:spChg>
        <pc:spChg chg="add">
          <ac:chgData name="Chris Bass" userId="76639ff7-4519-4960-996a-f3d044468889" providerId="ADAL" clId="{70E02ED1-A8F9-4078-9CEE-ABAD042863B9}" dt="2019-09-03T21:55:09.102" v="12631" actId="26606"/>
          <ac:spMkLst>
            <pc:docMk/>
            <pc:sldMk cId="2959940381" sldId="290"/>
            <ac:spMk id="122" creationId="{F56F5174-31D9-4DBB-AAB7-A1FD7BDB1352}"/>
          </ac:spMkLst>
        </pc:spChg>
        <pc:spChg chg="add">
          <ac:chgData name="Chris Bass" userId="76639ff7-4519-4960-996a-f3d044468889" providerId="ADAL" clId="{70E02ED1-A8F9-4078-9CEE-ABAD042863B9}" dt="2019-09-03T21:55:09.102" v="12631" actId="26606"/>
          <ac:spMkLst>
            <pc:docMk/>
            <pc:sldMk cId="2959940381" sldId="290"/>
            <ac:spMk id="124" creationId="{F9A95BEE-6BB1-4A28-A8E6-A34B2E42EF87}"/>
          </ac:spMkLst>
        </pc:spChg>
        <pc:picChg chg="add del mod">
          <ac:chgData name="Chris Bass" userId="76639ff7-4519-4960-996a-f3d044468889" providerId="ADAL" clId="{70E02ED1-A8F9-4078-9CEE-ABAD042863B9}" dt="2019-09-03T21:52:48.197" v="12515" actId="478"/>
          <ac:picMkLst>
            <pc:docMk/>
            <pc:sldMk cId="2959940381" sldId="290"/>
            <ac:picMk id="4" creationId="{DFD7DD16-D021-4526-B19B-ED590AC63C5F}"/>
          </ac:picMkLst>
        </pc:picChg>
        <pc:picChg chg="add del mod">
          <ac:chgData name="Chris Bass" userId="76639ff7-4519-4960-996a-f3d044468889" providerId="ADAL" clId="{70E02ED1-A8F9-4078-9CEE-ABAD042863B9}" dt="2019-09-03T21:53:17.464" v="12520" actId="478"/>
          <ac:picMkLst>
            <pc:docMk/>
            <pc:sldMk cId="2959940381" sldId="290"/>
            <ac:picMk id="5" creationId="{4612D47B-0CB0-4788-9A43-A3C1295392EF}"/>
          </ac:picMkLst>
        </pc:picChg>
        <pc:picChg chg="add mod">
          <ac:chgData name="Chris Bass" userId="76639ff7-4519-4960-996a-f3d044468889" providerId="ADAL" clId="{70E02ED1-A8F9-4078-9CEE-ABAD042863B9}" dt="2019-09-03T21:55:09.102" v="12631" actId="26606"/>
          <ac:picMkLst>
            <pc:docMk/>
            <pc:sldMk cId="2959940381" sldId="290"/>
            <ac:picMk id="6" creationId="{48FFFB14-199F-4B01-B917-1FD29F45ABAA}"/>
          </ac:picMkLst>
        </pc:picChg>
        <pc:picChg chg="add del">
          <ac:chgData name="Chris Bass" userId="76639ff7-4519-4960-996a-f3d044468889" providerId="ADAL" clId="{70E02ED1-A8F9-4078-9CEE-ABAD042863B9}" dt="2019-09-03T21:54:08.467" v="12531" actId="26606"/>
          <ac:picMkLst>
            <pc:docMk/>
            <pc:sldMk cId="2959940381" sldId="290"/>
            <ac:picMk id="13" creationId="{AE113210-7872-481A-ADE6-3A05CCAF5EB2}"/>
          </ac:picMkLst>
        </pc:picChg>
        <pc:picChg chg="add del">
          <ac:chgData name="Chris Bass" userId="76639ff7-4519-4960-996a-f3d044468889" providerId="ADAL" clId="{70E02ED1-A8F9-4078-9CEE-ABAD042863B9}" dt="2019-09-03T21:54:12.557" v="12537" actId="26606"/>
          <ac:picMkLst>
            <pc:docMk/>
            <pc:sldMk cId="2959940381" sldId="290"/>
            <ac:picMk id="24" creationId="{07CF545F-9C2E-4446-97CD-AD92990C2B68}"/>
          </ac:picMkLst>
        </pc:picChg>
        <pc:picChg chg="add del">
          <ac:chgData name="Chris Bass" userId="76639ff7-4519-4960-996a-f3d044468889" providerId="ADAL" clId="{70E02ED1-A8F9-4078-9CEE-ABAD042863B9}" dt="2019-09-03T21:54:22.320" v="12555" actId="26606"/>
          <ac:picMkLst>
            <pc:docMk/>
            <pc:sldMk cId="2959940381" sldId="290"/>
            <ac:picMk id="29" creationId="{AE113210-7872-481A-ADE6-3A05CCAF5EB2}"/>
          </ac:picMkLst>
        </pc:picChg>
        <pc:picChg chg="add del">
          <ac:chgData name="Chris Bass" userId="76639ff7-4519-4960-996a-f3d044468889" providerId="ADAL" clId="{70E02ED1-A8F9-4078-9CEE-ABAD042863B9}" dt="2019-09-03T21:54:37.436" v="12576" actId="26606"/>
          <ac:picMkLst>
            <pc:docMk/>
            <pc:sldMk cId="2959940381" sldId="290"/>
            <ac:picMk id="56" creationId="{AE113210-7872-481A-ADE6-3A05CCAF5EB2}"/>
          </ac:picMkLst>
        </pc:picChg>
        <pc:picChg chg="add del">
          <ac:chgData name="Chris Bass" userId="76639ff7-4519-4960-996a-f3d044468889" providerId="ADAL" clId="{70E02ED1-A8F9-4078-9CEE-ABAD042863B9}" dt="2019-09-03T21:54:42.368" v="12580" actId="26606"/>
          <ac:picMkLst>
            <pc:docMk/>
            <pc:sldMk cId="2959940381" sldId="290"/>
            <ac:picMk id="62" creationId="{AE113210-7872-481A-ADE6-3A05CCAF5EB2}"/>
          </ac:picMkLst>
        </pc:picChg>
        <pc:picChg chg="add del">
          <ac:chgData name="Chris Bass" userId="76639ff7-4519-4960-996a-f3d044468889" providerId="ADAL" clId="{70E02ED1-A8F9-4078-9CEE-ABAD042863B9}" dt="2019-09-03T21:54:44.582" v="12586" actId="26606"/>
          <ac:picMkLst>
            <pc:docMk/>
            <pc:sldMk cId="2959940381" sldId="290"/>
            <ac:picMk id="70" creationId="{AE113210-7872-481A-ADE6-3A05CCAF5EB2}"/>
          </ac:picMkLst>
        </pc:picChg>
        <pc:picChg chg="add">
          <ac:chgData name="Chris Bass" userId="76639ff7-4519-4960-996a-f3d044468889" providerId="ADAL" clId="{70E02ED1-A8F9-4078-9CEE-ABAD042863B9}" dt="2019-09-03T21:55:09.102" v="12631" actId="26606"/>
          <ac:picMkLst>
            <pc:docMk/>
            <pc:sldMk cId="2959940381" sldId="290"/>
            <ac:picMk id="123" creationId="{AE113210-7872-481A-ADE6-3A05CCAF5EB2}"/>
          </ac:picMkLst>
        </pc:picChg>
        <pc:cxnChg chg="add del">
          <ac:chgData name="Chris Bass" userId="76639ff7-4519-4960-996a-f3d044468889" providerId="ADAL" clId="{70E02ED1-A8F9-4078-9CEE-ABAD042863B9}" dt="2019-09-03T21:54:10.375" v="12533" actId="26606"/>
          <ac:cxnSpMkLst>
            <pc:docMk/>
            <pc:sldMk cId="2959940381" sldId="290"/>
            <ac:cxnSpMk id="17" creationId="{E4A809D5-3600-46D4-A466-67F2349A54FB}"/>
          </ac:cxnSpMkLst>
        </pc:cxnChg>
      </pc:sldChg>
      <pc:sldChg chg="modSp add del">
        <pc:chgData name="Chris Bass" userId="76639ff7-4519-4960-996a-f3d044468889" providerId="ADAL" clId="{70E02ED1-A8F9-4078-9CEE-ABAD042863B9}" dt="2019-09-03T21:52:07.189" v="12510" actId="2696"/>
        <pc:sldMkLst>
          <pc:docMk/>
          <pc:sldMk cId="2590511689" sldId="291"/>
        </pc:sldMkLst>
        <pc:spChg chg="mod">
          <ac:chgData name="Chris Bass" userId="76639ff7-4519-4960-996a-f3d044468889" providerId="ADAL" clId="{70E02ED1-A8F9-4078-9CEE-ABAD042863B9}" dt="2019-09-03T10:17:01.906" v="12070" actId="20577"/>
          <ac:spMkLst>
            <pc:docMk/>
            <pc:sldMk cId="2590511689" sldId="291"/>
            <ac:spMk id="2" creationId="{34CBDDF8-D89E-4EA1-8AEA-FF38F11F7856}"/>
          </ac:spMkLst>
        </pc:spChg>
        <pc:spChg chg="mod">
          <ac:chgData name="Chris Bass" userId="76639ff7-4519-4960-996a-f3d044468889" providerId="ADAL" clId="{70E02ED1-A8F9-4078-9CEE-ABAD042863B9}" dt="2019-09-03T10:24:02.067" v="12438" actId="6549"/>
          <ac:spMkLst>
            <pc:docMk/>
            <pc:sldMk cId="2590511689" sldId="291"/>
            <ac:spMk id="3" creationId="{391122B4-BD43-477E-934D-A27DCB6A5C35}"/>
          </ac:spMkLst>
        </pc:spChg>
      </pc:sldChg>
      <pc:sldChg chg="modSp add del">
        <pc:chgData name="Chris Bass" userId="76639ff7-4519-4960-996a-f3d044468889" providerId="ADAL" clId="{70E02ED1-A8F9-4078-9CEE-ABAD042863B9}" dt="2019-09-03T21:52:08.764" v="12511" actId="2696"/>
        <pc:sldMkLst>
          <pc:docMk/>
          <pc:sldMk cId="10108092" sldId="292"/>
        </pc:sldMkLst>
        <pc:spChg chg="mod">
          <ac:chgData name="Chris Bass" userId="76639ff7-4519-4960-996a-f3d044468889" providerId="ADAL" clId="{70E02ED1-A8F9-4078-9CEE-ABAD042863B9}" dt="2019-09-03T10:21:23.580" v="12296" actId="20577"/>
          <ac:spMkLst>
            <pc:docMk/>
            <pc:sldMk cId="10108092" sldId="292"/>
            <ac:spMk id="2" creationId="{21593CE7-0A94-496E-920A-9FDE9E501D77}"/>
          </ac:spMkLst>
        </pc:spChg>
        <pc:spChg chg="mod">
          <ac:chgData name="Chris Bass" userId="76639ff7-4519-4960-996a-f3d044468889" providerId="ADAL" clId="{70E02ED1-A8F9-4078-9CEE-ABAD042863B9}" dt="2019-09-03T10:24:19.187" v="12439"/>
          <ac:spMkLst>
            <pc:docMk/>
            <pc:sldMk cId="10108092" sldId="292"/>
            <ac:spMk id="3" creationId="{BE62211A-0DC1-41F1-B4A2-EA1A3D757B7F}"/>
          </ac:spMkLst>
        </pc:spChg>
      </pc:sldChg>
    </pc:docChg>
  </pc:docChgLst>
  <pc:docChgLst>
    <pc:chgData name="Chris Bass" userId="76639ff7-4519-4960-996a-f3d044468889" providerId="ADAL" clId="{89254BD8-3085-468C-8E3D-5CBC66F6BA71}"/>
    <pc:docChg chg="undo custSel addSld delSld modSld">
      <pc:chgData name="Chris Bass" userId="76639ff7-4519-4960-996a-f3d044468889" providerId="ADAL" clId="{89254BD8-3085-468C-8E3D-5CBC66F6BA71}" dt="2022-09-05T17:35:30.647" v="2983" actId="20577"/>
      <pc:docMkLst>
        <pc:docMk/>
      </pc:docMkLst>
      <pc:sldChg chg="modSp mod">
        <pc:chgData name="Chris Bass" userId="76639ff7-4519-4960-996a-f3d044468889" providerId="ADAL" clId="{89254BD8-3085-468C-8E3D-5CBC66F6BA71}" dt="2022-09-05T16:52:46.102" v="2971" actId="27636"/>
        <pc:sldMkLst>
          <pc:docMk/>
          <pc:sldMk cId="1972135363" sldId="256"/>
        </pc:sldMkLst>
        <pc:spChg chg="mod">
          <ac:chgData name="Chris Bass" userId="76639ff7-4519-4960-996a-f3d044468889" providerId="ADAL" clId="{89254BD8-3085-468C-8E3D-5CBC66F6BA71}" dt="2022-09-05T13:00:28.646" v="61" actId="6549"/>
          <ac:spMkLst>
            <pc:docMk/>
            <pc:sldMk cId="1972135363" sldId="256"/>
            <ac:spMk id="2" creationId="{D52EF8BB-72F7-41B2-9967-F887D036A868}"/>
          </ac:spMkLst>
        </pc:spChg>
        <pc:spChg chg="mod">
          <ac:chgData name="Chris Bass" userId="76639ff7-4519-4960-996a-f3d044468889" providerId="ADAL" clId="{89254BD8-3085-468C-8E3D-5CBC66F6BA71}" dt="2022-09-05T16:52:46.102" v="2971" actId="27636"/>
          <ac:spMkLst>
            <pc:docMk/>
            <pc:sldMk cId="1972135363" sldId="256"/>
            <ac:spMk id="3" creationId="{F05BD04E-4F3A-4038-B8CE-4E9204372A4D}"/>
          </ac:spMkLst>
        </pc:spChg>
      </pc:sldChg>
      <pc:sldChg chg="modSp mod">
        <pc:chgData name="Chris Bass" userId="76639ff7-4519-4960-996a-f3d044468889" providerId="ADAL" clId="{89254BD8-3085-468C-8E3D-5CBC66F6BA71}" dt="2022-09-05T12:59:36.477" v="26" actId="27636"/>
        <pc:sldMkLst>
          <pc:docMk/>
          <pc:sldMk cId="3085377256" sldId="257"/>
        </pc:sldMkLst>
        <pc:spChg chg="mod">
          <ac:chgData name="Chris Bass" userId="76639ff7-4519-4960-996a-f3d044468889" providerId="ADAL" clId="{89254BD8-3085-468C-8E3D-5CBC66F6BA71}" dt="2022-09-05T12:59:36.477" v="26" actId="27636"/>
          <ac:spMkLst>
            <pc:docMk/>
            <pc:sldMk cId="3085377256" sldId="257"/>
            <ac:spMk id="3" creationId="{A451F27D-69A9-4C15-86FC-76F8CC8B274B}"/>
          </ac:spMkLst>
        </pc:spChg>
      </pc:sldChg>
      <pc:sldChg chg="modSp mod">
        <pc:chgData name="Chris Bass" userId="76639ff7-4519-4960-996a-f3d044468889" providerId="ADAL" clId="{89254BD8-3085-468C-8E3D-5CBC66F6BA71}" dt="2022-09-05T13:01:53.830" v="102" actId="20577"/>
        <pc:sldMkLst>
          <pc:docMk/>
          <pc:sldMk cId="409561466" sldId="258"/>
        </pc:sldMkLst>
        <pc:spChg chg="mod">
          <ac:chgData name="Chris Bass" userId="76639ff7-4519-4960-996a-f3d044468889" providerId="ADAL" clId="{89254BD8-3085-468C-8E3D-5CBC66F6BA71}" dt="2022-09-05T13:01:53.830" v="102" actId="20577"/>
          <ac:spMkLst>
            <pc:docMk/>
            <pc:sldMk cId="409561466" sldId="258"/>
            <ac:spMk id="3" creationId="{F36266C3-7C92-43DD-945B-1FAF0B2F4147}"/>
          </ac:spMkLst>
        </pc:spChg>
      </pc:sldChg>
      <pc:sldChg chg="addSp delSp modSp mod">
        <pc:chgData name="Chris Bass" userId="76639ff7-4519-4960-996a-f3d044468889" providerId="ADAL" clId="{89254BD8-3085-468C-8E3D-5CBC66F6BA71}" dt="2022-09-05T14:34:43.235" v="205" actId="478"/>
        <pc:sldMkLst>
          <pc:docMk/>
          <pc:sldMk cId="1779808442" sldId="260"/>
        </pc:sldMkLst>
        <pc:spChg chg="mod">
          <ac:chgData name="Chris Bass" userId="76639ff7-4519-4960-996a-f3d044468889" providerId="ADAL" clId="{89254BD8-3085-468C-8E3D-5CBC66F6BA71}" dt="2022-09-05T13:02:14.838" v="113" actId="6549"/>
          <ac:spMkLst>
            <pc:docMk/>
            <pc:sldMk cId="1779808442" sldId="260"/>
            <ac:spMk id="3" creationId="{4F6A1239-FDA6-464B-89C4-740D72BFEDC8}"/>
          </ac:spMkLst>
        </pc:spChg>
        <pc:picChg chg="add del mod">
          <ac:chgData name="Chris Bass" userId="76639ff7-4519-4960-996a-f3d044468889" providerId="ADAL" clId="{89254BD8-3085-468C-8E3D-5CBC66F6BA71}" dt="2022-09-05T14:34:43.235" v="205" actId="478"/>
          <ac:picMkLst>
            <pc:docMk/>
            <pc:sldMk cId="1779808442" sldId="260"/>
            <ac:picMk id="4" creationId="{9D433FCB-C63E-4084-B3F6-17FC7C0CEA34}"/>
          </ac:picMkLst>
        </pc:picChg>
      </pc:sldChg>
      <pc:sldChg chg="modSp mod">
        <pc:chgData name="Chris Bass" userId="76639ff7-4519-4960-996a-f3d044468889" providerId="ADAL" clId="{89254BD8-3085-468C-8E3D-5CBC66F6BA71}" dt="2022-09-05T13:04:43.142" v="197" actId="5793"/>
        <pc:sldMkLst>
          <pc:docMk/>
          <pc:sldMk cId="3477930482" sldId="261"/>
        </pc:sldMkLst>
        <pc:spChg chg="mod">
          <ac:chgData name="Chris Bass" userId="76639ff7-4519-4960-996a-f3d044468889" providerId="ADAL" clId="{89254BD8-3085-468C-8E3D-5CBC66F6BA71}" dt="2022-09-05T13:04:43.142" v="197" actId="5793"/>
          <ac:spMkLst>
            <pc:docMk/>
            <pc:sldMk cId="3477930482" sldId="261"/>
            <ac:spMk id="3" creationId="{C77B5396-6D46-40E7-A4D1-9392C1C3F551}"/>
          </ac:spMkLst>
        </pc:spChg>
      </pc:sldChg>
      <pc:sldChg chg="del mod modShow">
        <pc:chgData name="Chris Bass" userId="76639ff7-4519-4960-996a-f3d044468889" providerId="ADAL" clId="{89254BD8-3085-468C-8E3D-5CBC66F6BA71}" dt="2022-09-05T16:52:34.369" v="2963" actId="2696"/>
        <pc:sldMkLst>
          <pc:docMk/>
          <pc:sldMk cId="903232651" sldId="262"/>
        </pc:sldMkLst>
      </pc:sldChg>
      <pc:sldChg chg="del mod modShow">
        <pc:chgData name="Chris Bass" userId="76639ff7-4519-4960-996a-f3d044468889" providerId="ADAL" clId="{89254BD8-3085-468C-8E3D-5CBC66F6BA71}" dt="2022-09-05T16:52:34.369" v="2963" actId="2696"/>
        <pc:sldMkLst>
          <pc:docMk/>
          <pc:sldMk cId="688742801" sldId="265"/>
        </pc:sldMkLst>
      </pc:sldChg>
      <pc:sldChg chg="del mod modShow">
        <pc:chgData name="Chris Bass" userId="76639ff7-4519-4960-996a-f3d044468889" providerId="ADAL" clId="{89254BD8-3085-468C-8E3D-5CBC66F6BA71}" dt="2022-09-05T16:52:34.369" v="2963" actId="2696"/>
        <pc:sldMkLst>
          <pc:docMk/>
          <pc:sldMk cId="3311817348" sldId="266"/>
        </pc:sldMkLst>
      </pc:sldChg>
      <pc:sldChg chg="del mod modShow">
        <pc:chgData name="Chris Bass" userId="76639ff7-4519-4960-996a-f3d044468889" providerId="ADAL" clId="{89254BD8-3085-468C-8E3D-5CBC66F6BA71}" dt="2022-09-05T16:52:34.369" v="2963" actId="2696"/>
        <pc:sldMkLst>
          <pc:docMk/>
          <pc:sldMk cId="1546324058" sldId="267"/>
        </pc:sldMkLst>
      </pc:sldChg>
      <pc:sldChg chg="del mod modShow">
        <pc:chgData name="Chris Bass" userId="76639ff7-4519-4960-996a-f3d044468889" providerId="ADAL" clId="{89254BD8-3085-468C-8E3D-5CBC66F6BA71}" dt="2022-09-05T16:52:34.369" v="2963" actId="2696"/>
        <pc:sldMkLst>
          <pc:docMk/>
          <pc:sldMk cId="3085171402" sldId="268"/>
        </pc:sldMkLst>
      </pc:sldChg>
      <pc:sldChg chg="del mod modShow">
        <pc:chgData name="Chris Bass" userId="76639ff7-4519-4960-996a-f3d044468889" providerId="ADAL" clId="{89254BD8-3085-468C-8E3D-5CBC66F6BA71}" dt="2022-09-05T16:52:34.369" v="2963" actId="2696"/>
        <pc:sldMkLst>
          <pc:docMk/>
          <pc:sldMk cId="482710315" sldId="269"/>
        </pc:sldMkLst>
      </pc:sldChg>
      <pc:sldChg chg="del mod modShow">
        <pc:chgData name="Chris Bass" userId="76639ff7-4519-4960-996a-f3d044468889" providerId="ADAL" clId="{89254BD8-3085-468C-8E3D-5CBC66F6BA71}" dt="2022-09-05T16:52:34.369" v="2963" actId="2696"/>
        <pc:sldMkLst>
          <pc:docMk/>
          <pc:sldMk cId="2623867935" sldId="271"/>
        </pc:sldMkLst>
      </pc:sldChg>
      <pc:sldChg chg="del mod modShow">
        <pc:chgData name="Chris Bass" userId="76639ff7-4519-4960-996a-f3d044468889" providerId="ADAL" clId="{89254BD8-3085-468C-8E3D-5CBC66F6BA71}" dt="2022-09-05T16:52:34.369" v="2963" actId="2696"/>
        <pc:sldMkLst>
          <pc:docMk/>
          <pc:sldMk cId="4099299007" sldId="272"/>
        </pc:sldMkLst>
      </pc:sldChg>
      <pc:sldChg chg="del mod modShow">
        <pc:chgData name="Chris Bass" userId="76639ff7-4519-4960-996a-f3d044468889" providerId="ADAL" clId="{89254BD8-3085-468C-8E3D-5CBC66F6BA71}" dt="2022-09-05T16:52:34.369" v="2963" actId="2696"/>
        <pc:sldMkLst>
          <pc:docMk/>
          <pc:sldMk cId="3682143597" sldId="273"/>
        </pc:sldMkLst>
      </pc:sldChg>
      <pc:sldChg chg="del mod modShow">
        <pc:chgData name="Chris Bass" userId="76639ff7-4519-4960-996a-f3d044468889" providerId="ADAL" clId="{89254BD8-3085-468C-8E3D-5CBC66F6BA71}" dt="2022-09-05T16:52:34.369" v="2963" actId="2696"/>
        <pc:sldMkLst>
          <pc:docMk/>
          <pc:sldMk cId="746855352" sldId="274"/>
        </pc:sldMkLst>
      </pc:sldChg>
      <pc:sldChg chg="addSp modSp mod">
        <pc:chgData name="Chris Bass" userId="76639ff7-4519-4960-996a-f3d044468889" providerId="ADAL" clId="{89254BD8-3085-468C-8E3D-5CBC66F6BA71}" dt="2022-09-05T16:50:10.904" v="2951" actId="1076"/>
        <pc:sldMkLst>
          <pc:docMk/>
          <pc:sldMk cId="3476864703" sldId="276"/>
        </pc:sldMkLst>
        <pc:spChg chg="mod">
          <ac:chgData name="Chris Bass" userId="76639ff7-4519-4960-996a-f3d044468889" providerId="ADAL" clId="{89254BD8-3085-468C-8E3D-5CBC66F6BA71}" dt="2022-09-05T16:48:01.765" v="2860" actId="20577"/>
          <ac:spMkLst>
            <pc:docMk/>
            <pc:sldMk cId="3476864703" sldId="276"/>
            <ac:spMk id="2" creationId="{5CB0EDA6-208D-451B-A818-C40E58EBFBFB}"/>
          </ac:spMkLst>
        </pc:spChg>
        <pc:spChg chg="add mod">
          <ac:chgData name="Chris Bass" userId="76639ff7-4519-4960-996a-f3d044468889" providerId="ADAL" clId="{89254BD8-3085-468C-8E3D-5CBC66F6BA71}" dt="2022-09-05T16:50:10.904" v="2951" actId="1076"/>
          <ac:spMkLst>
            <pc:docMk/>
            <pc:sldMk cId="3476864703" sldId="276"/>
            <ac:spMk id="5" creationId="{68C2F8BC-51CA-4C9F-8E3B-DCE3970F7C4D}"/>
          </ac:spMkLst>
        </pc:spChg>
      </pc:sldChg>
      <pc:sldChg chg="modSp mod">
        <pc:chgData name="Chris Bass" userId="76639ff7-4519-4960-996a-f3d044468889" providerId="ADAL" clId="{89254BD8-3085-468C-8E3D-5CBC66F6BA71}" dt="2022-09-05T16:50:43.120" v="2954" actId="6549"/>
        <pc:sldMkLst>
          <pc:docMk/>
          <pc:sldMk cId="4092782793" sldId="279"/>
        </pc:sldMkLst>
        <pc:spChg chg="mod">
          <ac:chgData name="Chris Bass" userId="76639ff7-4519-4960-996a-f3d044468889" providerId="ADAL" clId="{89254BD8-3085-468C-8E3D-5CBC66F6BA71}" dt="2022-09-05T16:50:43.120" v="2954" actId="6549"/>
          <ac:spMkLst>
            <pc:docMk/>
            <pc:sldMk cId="4092782793" sldId="279"/>
            <ac:spMk id="8" creationId="{AEEADCB5-870F-440D-A873-070BD737B879}"/>
          </ac:spMkLst>
        </pc:spChg>
      </pc:sldChg>
      <pc:sldChg chg="del mod modShow">
        <pc:chgData name="Chris Bass" userId="76639ff7-4519-4960-996a-f3d044468889" providerId="ADAL" clId="{89254BD8-3085-468C-8E3D-5CBC66F6BA71}" dt="2022-09-05T16:52:28.046" v="2962" actId="2696"/>
        <pc:sldMkLst>
          <pc:docMk/>
          <pc:sldMk cId="1673058459" sldId="280"/>
        </pc:sldMkLst>
      </pc:sldChg>
      <pc:sldChg chg="del mod modShow">
        <pc:chgData name="Chris Bass" userId="76639ff7-4519-4960-996a-f3d044468889" providerId="ADAL" clId="{89254BD8-3085-468C-8E3D-5CBC66F6BA71}" dt="2022-09-05T16:52:28.046" v="2962" actId="2696"/>
        <pc:sldMkLst>
          <pc:docMk/>
          <pc:sldMk cId="1257326699" sldId="281"/>
        </pc:sldMkLst>
      </pc:sldChg>
      <pc:sldChg chg="del mod modShow">
        <pc:chgData name="Chris Bass" userId="76639ff7-4519-4960-996a-f3d044468889" providerId="ADAL" clId="{89254BD8-3085-468C-8E3D-5CBC66F6BA71}" dt="2022-09-05T16:52:28.046" v="2962" actId="2696"/>
        <pc:sldMkLst>
          <pc:docMk/>
          <pc:sldMk cId="1063405724" sldId="282"/>
        </pc:sldMkLst>
      </pc:sldChg>
      <pc:sldChg chg="del mod modShow">
        <pc:chgData name="Chris Bass" userId="76639ff7-4519-4960-996a-f3d044468889" providerId="ADAL" clId="{89254BD8-3085-468C-8E3D-5CBC66F6BA71}" dt="2022-09-05T16:52:28.046" v="2962" actId="2696"/>
        <pc:sldMkLst>
          <pc:docMk/>
          <pc:sldMk cId="2697065262" sldId="283"/>
        </pc:sldMkLst>
      </pc:sldChg>
      <pc:sldChg chg="del mod modShow">
        <pc:chgData name="Chris Bass" userId="76639ff7-4519-4960-996a-f3d044468889" providerId="ADAL" clId="{89254BD8-3085-468C-8E3D-5CBC66F6BA71}" dt="2022-09-05T16:52:28.046" v="2962" actId="2696"/>
        <pc:sldMkLst>
          <pc:docMk/>
          <pc:sldMk cId="3582401070" sldId="284"/>
        </pc:sldMkLst>
      </pc:sldChg>
      <pc:sldChg chg="del mod modShow">
        <pc:chgData name="Chris Bass" userId="76639ff7-4519-4960-996a-f3d044468889" providerId="ADAL" clId="{89254BD8-3085-468C-8E3D-5CBC66F6BA71}" dt="2022-09-05T16:52:28.046" v="2962" actId="2696"/>
        <pc:sldMkLst>
          <pc:docMk/>
          <pc:sldMk cId="1339020231" sldId="286"/>
        </pc:sldMkLst>
      </pc:sldChg>
      <pc:sldChg chg="del mod modShow">
        <pc:chgData name="Chris Bass" userId="76639ff7-4519-4960-996a-f3d044468889" providerId="ADAL" clId="{89254BD8-3085-468C-8E3D-5CBC66F6BA71}" dt="2022-09-05T16:52:28.046" v="2962" actId="2696"/>
        <pc:sldMkLst>
          <pc:docMk/>
          <pc:sldMk cId="33697945" sldId="288"/>
        </pc:sldMkLst>
      </pc:sldChg>
      <pc:sldChg chg="del">
        <pc:chgData name="Chris Bass" userId="76639ff7-4519-4960-996a-f3d044468889" providerId="ADAL" clId="{89254BD8-3085-468C-8E3D-5CBC66F6BA71}" dt="2022-09-05T16:53:21.796" v="2972" actId="2696"/>
        <pc:sldMkLst>
          <pc:docMk/>
          <pc:sldMk cId="2959940381" sldId="290"/>
        </pc:sldMkLst>
      </pc:sldChg>
      <pc:sldChg chg="addSp delSp modSp new mod">
        <pc:chgData name="Chris Bass" userId="76639ff7-4519-4960-996a-f3d044468889" providerId="ADAL" clId="{89254BD8-3085-468C-8E3D-5CBC66F6BA71}" dt="2022-09-05T14:36:33.375" v="241" actId="1076"/>
        <pc:sldMkLst>
          <pc:docMk/>
          <pc:sldMk cId="2982651466" sldId="291"/>
        </pc:sldMkLst>
        <pc:spChg chg="mod">
          <ac:chgData name="Chris Bass" userId="76639ff7-4519-4960-996a-f3d044468889" providerId="ADAL" clId="{89254BD8-3085-468C-8E3D-5CBC66F6BA71}" dt="2022-09-05T14:35:17.256" v="234" actId="20577"/>
          <ac:spMkLst>
            <pc:docMk/>
            <pc:sldMk cId="2982651466" sldId="291"/>
            <ac:spMk id="2" creationId="{E39EECBF-CCC8-48CB-93BB-EDB546DE88E3}"/>
          </ac:spMkLst>
        </pc:spChg>
        <pc:spChg chg="del">
          <ac:chgData name="Chris Bass" userId="76639ff7-4519-4960-996a-f3d044468889" providerId="ADAL" clId="{89254BD8-3085-468C-8E3D-5CBC66F6BA71}" dt="2022-09-05T14:36:24.744" v="239" actId="478"/>
          <ac:spMkLst>
            <pc:docMk/>
            <pc:sldMk cId="2982651466" sldId="291"/>
            <ac:spMk id="3" creationId="{1FE347DC-2E28-4F34-8A43-9131BBDA7D29}"/>
          </ac:spMkLst>
        </pc:spChg>
        <pc:picChg chg="add mod">
          <ac:chgData name="Chris Bass" userId="76639ff7-4519-4960-996a-f3d044468889" providerId="ADAL" clId="{89254BD8-3085-468C-8E3D-5CBC66F6BA71}" dt="2022-09-05T14:36:33.375" v="241" actId="1076"/>
          <ac:picMkLst>
            <pc:docMk/>
            <pc:sldMk cId="2982651466" sldId="291"/>
            <ac:picMk id="5" creationId="{DCDA5D0C-1B5C-496A-9EE0-3C3C658C6E33}"/>
          </ac:picMkLst>
        </pc:picChg>
      </pc:sldChg>
      <pc:sldChg chg="addSp delSp modSp new mod">
        <pc:chgData name="Chris Bass" userId="76639ff7-4519-4960-996a-f3d044468889" providerId="ADAL" clId="{89254BD8-3085-468C-8E3D-5CBC66F6BA71}" dt="2022-09-05T14:36:54.527" v="265" actId="22"/>
        <pc:sldMkLst>
          <pc:docMk/>
          <pc:sldMk cId="3104570146" sldId="292"/>
        </pc:sldMkLst>
        <pc:spChg chg="mod">
          <ac:chgData name="Chris Bass" userId="76639ff7-4519-4960-996a-f3d044468889" providerId="ADAL" clId="{89254BD8-3085-468C-8E3D-5CBC66F6BA71}" dt="2022-09-05T14:36:49.633" v="264" actId="20577"/>
          <ac:spMkLst>
            <pc:docMk/>
            <pc:sldMk cId="3104570146" sldId="292"/>
            <ac:spMk id="2" creationId="{1289E1E8-FB2E-4BFA-8D16-25D41D257C4D}"/>
          </ac:spMkLst>
        </pc:spChg>
        <pc:spChg chg="del">
          <ac:chgData name="Chris Bass" userId="76639ff7-4519-4960-996a-f3d044468889" providerId="ADAL" clId="{89254BD8-3085-468C-8E3D-5CBC66F6BA71}" dt="2022-09-05T14:36:54.527" v="265" actId="22"/>
          <ac:spMkLst>
            <pc:docMk/>
            <pc:sldMk cId="3104570146" sldId="292"/>
            <ac:spMk id="3" creationId="{CF1D5E60-1E36-4EC2-9FC1-0388F452A52E}"/>
          </ac:spMkLst>
        </pc:spChg>
        <pc:picChg chg="add mod ord">
          <ac:chgData name="Chris Bass" userId="76639ff7-4519-4960-996a-f3d044468889" providerId="ADAL" clId="{89254BD8-3085-468C-8E3D-5CBC66F6BA71}" dt="2022-09-05T14:36:54.527" v="265" actId="22"/>
          <ac:picMkLst>
            <pc:docMk/>
            <pc:sldMk cId="3104570146" sldId="292"/>
            <ac:picMk id="5" creationId="{1B96F0EB-EFDF-4C5E-9DCE-D3833E71EFE3}"/>
          </ac:picMkLst>
        </pc:picChg>
      </pc:sldChg>
      <pc:sldChg chg="addSp delSp modSp new mod">
        <pc:chgData name="Chris Bass" userId="76639ff7-4519-4960-996a-f3d044468889" providerId="ADAL" clId="{89254BD8-3085-468C-8E3D-5CBC66F6BA71}" dt="2022-09-05T14:37:18.619" v="268"/>
        <pc:sldMkLst>
          <pc:docMk/>
          <pc:sldMk cId="2793509414" sldId="293"/>
        </pc:sldMkLst>
        <pc:spChg chg="mod">
          <ac:chgData name="Chris Bass" userId="76639ff7-4519-4960-996a-f3d044468889" providerId="ADAL" clId="{89254BD8-3085-468C-8E3D-5CBC66F6BA71}" dt="2022-09-05T14:37:18.619" v="268"/>
          <ac:spMkLst>
            <pc:docMk/>
            <pc:sldMk cId="2793509414" sldId="293"/>
            <ac:spMk id="2" creationId="{C5F0C112-F1EC-4358-98CB-98BEC1C2B6F7}"/>
          </ac:spMkLst>
        </pc:spChg>
        <pc:spChg chg="del">
          <ac:chgData name="Chris Bass" userId="76639ff7-4519-4960-996a-f3d044468889" providerId="ADAL" clId="{89254BD8-3085-468C-8E3D-5CBC66F6BA71}" dt="2022-09-05T14:37:13.694" v="267" actId="22"/>
          <ac:spMkLst>
            <pc:docMk/>
            <pc:sldMk cId="2793509414" sldId="293"/>
            <ac:spMk id="3" creationId="{994D67E5-5092-4213-8E8E-357D954A4DAB}"/>
          </ac:spMkLst>
        </pc:spChg>
        <pc:picChg chg="add mod ord">
          <ac:chgData name="Chris Bass" userId="76639ff7-4519-4960-996a-f3d044468889" providerId="ADAL" clId="{89254BD8-3085-468C-8E3D-5CBC66F6BA71}" dt="2022-09-05T14:37:13.694" v="267" actId="22"/>
          <ac:picMkLst>
            <pc:docMk/>
            <pc:sldMk cId="2793509414" sldId="293"/>
            <ac:picMk id="5" creationId="{0D0690BA-DCDC-4355-A19F-DFAA13153367}"/>
          </ac:picMkLst>
        </pc:picChg>
      </pc:sldChg>
      <pc:sldChg chg="addSp delSp modSp new mod">
        <pc:chgData name="Chris Bass" userId="76639ff7-4519-4960-996a-f3d044468889" providerId="ADAL" clId="{89254BD8-3085-468C-8E3D-5CBC66F6BA71}" dt="2022-09-05T14:41:34.784" v="416" actId="20577"/>
        <pc:sldMkLst>
          <pc:docMk/>
          <pc:sldMk cId="3111735660" sldId="294"/>
        </pc:sldMkLst>
        <pc:spChg chg="mod">
          <ac:chgData name="Chris Bass" userId="76639ff7-4519-4960-996a-f3d044468889" providerId="ADAL" clId="{89254BD8-3085-468C-8E3D-5CBC66F6BA71}" dt="2022-09-05T14:41:34.784" v="416" actId="20577"/>
          <ac:spMkLst>
            <pc:docMk/>
            <pc:sldMk cId="3111735660" sldId="294"/>
            <ac:spMk id="2" creationId="{3E5341A1-85A5-47A6-A28A-AEBC53911EE8}"/>
          </ac:spMkLst>
        </pc:spChg>
        <pc:spChg chg="del">
          <ac:chgData name="Chris Bass" userId="76639ff7-4519-4960-996a-f3d044468889" providerId="ADAL" clId="{89254BD8-3085-468C-8E3D-5CBC66F6BA71}" dt="2022-09-05T14:37:33.429" v="270" actId="22"/>
          <ac:spMkLst>
            <pc:docMk/>
            <pc:sldMk cId="3111735660" sldId="294"/>
            <ac:spMk id="3" creationId="{B648A74E-8A68-42F3-9228-806D2A5D94FD}"/>
          </ac:spMkLst>
        </pc:spChg>
        <pc:picChg chg="add mod ord">
          <ac:chgData name="Chris Bass" userId="76639ff7-4519-4960-996a-f3d044468889" providerId="ADAL" clId="{89254BD8-3085-468C-8E3D-5CBC66F6BA71}" dt="2022-09-05T14:41:26.604" v="406" actId="1076"/>
          <ac:picMkLst>
            <pc:docMk/>
            <pc:sldMk cId="3111735660" sldId="294"/>
            <ac:picMk id="5" creationId="{A5E927B6-3422-4899-A3EB-DA7DE4834E66}"/>
          </ac:picMkLst>
        </pc:picChg>
        <pc:picChg chg="add mod">
          <ac:chgData name="Chris Bass" userId="76639ff7-4519-4960-996a-f3d044468889" providerId="ADAL" clId="{89254BD8-3085-468C-8E3D-5CBC66F6BA71}" dt="2022-09-05T14:41:22.694" v="405" actId="1076"/>
          <ac:picMkLst>
            <pc:docMk/>
            <pc:sldMk cId="3111735660" sldId="294"/>
            <ac:picMk id="7" creationId="{6DEDB90D-1994-4DCF-9B37-9D5D41AD421C}"/>
          </ac:picMkLst>
        </pc:picChg>
      </pc:sldChg>
      <pc:sldChg chg="addSp delSp modSp new mod">
        <pc:chgData name="Chris Bass" userId="76639ff7-4519-4960-996a-f3d044468889" providerId="ADAL" clId="{89254BD8-3085-468C-8E3D-5CBC66F6BA71}" dt="2022-09-05T14:40:14.025" v="390" actId="14100"/>
        <pc:sldMkLst>
          <pc:docMk/>
          <pc:sldMk cId="3963579127" sldId="295"/>
        </pc:sldMkLst>
        <pc:spChg chg="mod">
          <ac:chgData name="Chris Bass" userId="76639ff7-4519-4960-996a-f3d044468889" providerId="ADAL" clId="{89254BD8-3085-468C-8E3D-5CBC66F6BA71}" dt="2022-09-05T14:39:15.854" v="380" actId="20577"/>
          <ac:spMkLst>
            <pc:docMk/>
            <pc:sldMk cId="3963579127" sldId="295"/>
            <ac:spMk id="2" creationId="{E7433865-0AA7-432D-B475-6971108C4AAF}"/>
          </ac:spMkLst>
        </pc:spChg>
        <pc:spChg chg="del">
          <ac:chgData name="Chris Bass" userId="76639ff7-4519-4960-996a-f3d044468889" providerId="ADAL" clId="{89254BD8-3085-468C-8E3D-5CBC66F6BA71}" dt="2022-09-05T14:39:00.581" v="345" actId="22"/>
          <ac:spMkLst>
            <pc:docMk/>
            <pc:sldMk cId="3963579127" sldId="295"/>
            <ac:spMk id="3" creationId="{8C47CE22-9F21-4A4A-946C-4E1DC6664AFE}"/>
          </ac:spMkLst>
        </pc:spChg>
        <pc:picChg chg="add mod ord">
          <ac:chgData name="Chris Bass" userId="76639ff7-4519-4960-996a-f3d044468889" providerId="ADAL" clId="{89254BD8-3085-468C-8E3D-5CBC66F6BA71}" dt="2022-09-05T14:40:14.025" v="390" actId="14100"/>
          <ac:picMkLst>
            <pc:docMk/>
            <pc:sldMk cId="3963579127" sldId="295"/>
            <ac:picMk id="5" creationId="{C415646A-4864-41F6-86E0-85E0909E6B17}"/>
          </ac:picMkLst>
        </pc:picChg>
        <pc:picChg chg="add mod">
          <ac:chgData name="Chris Bass" userId="76639ff7-4519-4960-996a-f3d044468889" providerId="ADAL" clId="{89254BD8-3085-468C-8E3D-5CBC66F6BA71}" dt="2022-09-05T14:40:01.076" v="386" actId="1076"/>
          <ac:picMkLst>
            <pc:docMk/>
            <pc:sldMk cId="3963579127" sldId="295"/>
            <ac:picMk id="7" creationId="{D02552DF-75B2-4ECD-AA3B-F3F3E32A1394}"/>
          </ac:picMkLst>
        </pc:picChg>
      </pc:sldChg>
      <pc:sldChg chg="addSp delSp modSp new mod">
        <pc:chgData name="Chris Bass" userId="76639ff7-4519-4960-996a-f3d044468889" providerId="ADAL" clId="{89254BD8-3085-468C-8E3D-5CBC66F6BA71}" dt="2022-09-05T14:44:16.878" v="491" actId="14100"/>
        <pc:sldMkLst>
          <pc:docMk/>
          <pc:sldMk cId="1482666137" sldId="296"/>
        </pc:sldMkLst>
        <pc:spChg chg="mod">
          <ac:chgData name="Chris Bass" userId="76639ff7-4519-4960-996a-f3d044468889" providerId="ADAL" clId="{89254BD8-3085-468C-8E3D-5CBC66F6BA71}" dt="2022-09-05T14:43:07.931" v="480" actId="20577"/>
          <ac:spMkLst>
            <pc:docMk/>
            <pc:sldMk cId="1482666137" sldId="296"/>
            <ac:spMk id="2" creationId="{64021B1C-4E57-44D2-9C8D-3E06FDB86572}"/>
          </ac:spMkLst>
        </pc:spChg>
        <pc:spChg chg="del">
          <ac:chgData name="Chris Bass" userId="76639ff7-4519-4960-996a-f3d044468889" providerId="ADAL" clId="{89254BD8-3085-468C-8E3D-5CBC66F6BA71}" dt="2022-09-05T14:42:40.122" v="432" actId="22"/>
          <ac:spMkLst>
            <pc:docMk/>
            <pc:sldMk cId="1482666137" sldId="296"/>
            <ac:spMk id="3" creationId="{E851871C-EF14-42D0-AA05-545811849F73}"/>
          </ac:spMkLst>
        </pc:spChg>
        <pc:picChg chg="add mod ord">
          <ac:chgData name="Chris Bass" userId="76639ff7-4519-4960-996a-f3d044468889" providerId="ADAL" clId="{89254BD8-3085-468C-8E3D-5CBC66F6BA71}" dt="2022-09-05T14:43:39.442" v="482" actId="1076"/>
          <ac:picMkLst>
            <pc:docMk/>
            <pc:sldMk cId="1482666137" sldId="296"/>
            <ac:picMk id="5" creationId="{DFEB7041-81F3-4C0F-B4E9-B8AC7E2EBB02}"/>
          </ac:picMkLst>
        </pc:picChg>
        <pc:picChg chg="add mod">
          <ac:chgData name="Chris Bass" userId="76639ff7-4519-4960-996a-f3d044468889" providerId="ADAL" clId="{89254BD8-3085-468C-8E3D-5CBC66F6BA71}" dt="2022-09-05T14:44:07.579" v="487" actId="1076"/>
          <ac:picMkLst>
            <pc:docMk/>
            <pc:sldMk cId="1482666137" sldId="296"/>
            <ac:picMk id="7" creationId="{B0907686-F0C0-439A-AB01-518741B69355}"/>
          </ac:picMkLst>
        </pc:picChg>
        <pc:picChg chg="add mod">
          <ac:chgData name="Chris Bass" userId="76639ff7-4519-4960-996a-f3d044468889" providerId="ADAL" clId="{89254BD8-3085-468C-8E3D-5CBC66F6BA71}" dt="2022-09-05T14:44:16.878" v="491" actId="14100"/>
          <ac:picMkLst>
            <pc:docMk/>
            <pc:sldMk cId="1482666137" sldId="296"/>
            <ac:picMk id="9" creationId="{7441021B-66B5-4010-BF0C-C63E6B8D4330}"/>
          </ac:picMkLst>
        </pc:picChg>
      </pc:sldChg>
      <pc:sldChg chg="addSp delSp modSp new mod">
        <pc:chgData name="Chris Bass" userId="76639ff7-4519-4960-996a-f3d044468889" providerId="ADAL" clId="{89254BD8-3085-468C-8E3D-5CBC66F6BA71}" dt="2022-09-05T14:45:03.670" v="532" actId="20577"/>
        <pc:sldMkLst>
          <pc:docMk/>
          <pc:sldMk cId="3868262458" sldId="297"/>
        </pc:sldMkLst>
        <pc:spChg chg="mod">
          <ac:chgData name="Chris Bass" userId="76639ff7-4519-4960-996a-f3d044468889" providerId="ADAL" clId="{89254BD8-3085-468C-8E3D-5CBC66F6BA71}" dt="2022-09-05T14:45:03.670" v="532" actId="20577"/>
          <ac:spMkLst>
            <pc:docMk/>
            <pc:sldMk cId="3868262458" sldId="297"/>
            <ac:spMk id="2" creationId="{8F253C17-ABA7-43B3-8E9D-82BC8CB42E51}"/>
          </ac:spMkLst>
        </pc:spChg>
        <pc:spChg chg="del">
          <ac:chgData name="Chris Bass" userId="76639ff7-4519-4960-996a-f3d044468889" providerId="ADAL" clId="{89254BD8-3085-468C-8E3D-5CBC66F6BA71}" dt="2022-09-05T14:44:34.224" v="492" actId="22"/>
          <ac:spMkLst>
            <pc:docMk/>
            <pc:sldMk cId="3868262458" sldId="297"/>
            <ac:spMk id="3" creationId="{0F32D21C-FDB7-40F9-8184-8AF61B945309}"/>
          </ac:spMkLst>
        </pc:spChg>
        <pc:picChg chg="add mod ord">
          <ac:chgData name="Chris Bass" userId="76639ff7-4519-4960-996a-f3d044468889" providerId="ADAL" clId="{89254BD8-3085-468C-8E3D-5CBC66F6BA71}" dt="2022-09-05T14:44:34.224" v="492" actId="22"/>
          <ac:picMkLst>
            <pc:docMk/>
            <pc:sldMk cId="3868262458" sldId="297"/>
            <ac:picMk id="5" creationId="{5F28E62F-863D-4640-BC12-66FFB9FCAE5E}"/>
          </ac:picMkLst>
        </pc:picChg>
      </pc:sldChg>
      <pc:sldChg chg="addSp delSp modSp new mod">
        <pc:chgData name="Chris Bass" userId="76639ff7-4519-4960-996a-f3d044468889" providerId="ADAL" clId="{89254BD8-3085-468C-8E3D-5CBC66F6BA71}" dt="2022-09-05T17:34:55.248" v="2977"/>
        <pc:sldMkLst>
          <pc:docMk/>
          <pc:sldMk cId="4099602181" sldId="298"/>
        </pc:sldMkLst>
        <pc:spChg chg="mod">
          <ac:chgData name="Chris Bass" userId="76639ff7-4519-4960-996a-f3d044468889" providerId="ADAL" clId="{89254BD8-3085-468C-8E3D-5CBC66F6BA71}" dt="2022-09-05T17:34:55.248" v="2977"/>
          <ac:spMkLst>
            <pc:docMk/>
            <pc:sldMk cId="4099602181" sldId="298"/>
            <ac:spMk id="2" creationId="{D07AC16D-1A13-4F47-8363-CC50067F0100}"/>
          </ac:spMkLst>
        </pc:spChg>
        <pc:spChg chg="del">
          <ac:chgData name="Chris Bass" userId="76639ff7-4519-4960-996a-f3d044468889" providerId="ADAL" clId="{89254BD8-3085-468C-8E3D-5CBC66F6BA71}" dt="2022-09-05T14:45:39.542" v="536" actId="22"/>
          <ac:spMkLst>
            <pc:docMk/>
            <pc:sldMk cId="4099602181" sldId="298"/>
            <ac:spMk id="3" creationId="{D7730BC3-6F0A-4E50-BEAA-76B616E564A3}"/>
          </ac:spMkLst>
        </pc:spChg>
        <pc:picChg chg="add del">
          <ac:chgData name="Chris Bass" userId="76639ff7-4519-4960-996a-f3d044468889" providerId="ADAL" clId="{89254BD8-3085-468C-8E3D-5CBC66F6BA71}" dt="2022-09-05T14:45:38.505" v="535" actId="22"/>
          <ac:picMkLst>
            <pc:docMk/>
            <pc:sldMk cId="4099602181" sldId="298"/>
            <ac:picMk id="5" creationId="{00E62E61-67F2-4C05-991D-49B31E5F9F0A}"/>
          </ac:picMkLst>
        </pc:picChg>
        <pc:picChg chg="add mod ord">
          <ac:chgData name="Chris Bass" userId="76639ff7-4519-4960-996a-f3d044468889" providerId="ADAL" clId="{89254BD8-3085-468C-8E3D-5CBC66F6BA71}" dt="2022-09-05T14:45:39.542" v="536" actId="22"/>
          <ac:picMkLst>
            <pc:docMk/>
            <pc:sldMk cId="4099602181" sldId="298"/>
            <ac:picMk id="7" creationId="{BA2DE4CF-5B57-4420-A5CC-D115E6833685}"/>
          </ac:picMkLst>
        </pc:picChg>
      </pc:sldChg>
      <pc:sldChg chg="addSp delSp modSp new mod">
        <pc:chgData name="Chris Bass" userId="76639ff7-4519-4960-996a-f3d044468889" providerId="ADAL" clId="{89254BD8-3085-468C-8E3D-5CBC66F6BA71}" dt="2022-09-05T14:46:33.097" v="634" actId="6549"/>
        <pc:sldMkLst>
          <pc:docMk/>
          <pc:sldMk cId="1005638551" sldId="299"/>
        </pc:sldMkLst>
        <pc:spChg chg="mod">
          <ac:chgData name="Chris Bass" userId="76639ff7-4519-4960-996a-f3d044468889" providerId="ADAL" clId="{89254BD8-3085-468C-8E3D-5CBC66F6BA71}" dt="2022-09-05T14:46:33.097" v="634" actId="6549"/>
          <ac:spMkLst>
            <pc:docMk/>
            <pc:sldMk cId="1005638551" sldId="299"/>
            <ac:spMk id="2" creationId="{60F561F9-3613-4BE1-97DE-0911303B3A63}"/>
          </ac:spMkLst>
        </pc:spChg>
        <pc:spChg chg="del">
          <ac:chgData name="Chris Bass" userId="76639ff7-4519-4960-996a-f3d044468889" providerId="ADAL" clId="{89254BD8-3085-468C-8E3D-5CBC66F6BA71}" dt="2022-09-05T14:45:50.838" v="538" actId="22"/>
          <ac:spMkLst>
            <pc:docMk/>
            <pc:sldMk cId="1005638551" sldId="299"/>
            <ac:spMk id="3" creationId="{9D9B6FE2-DE48-41EB-8F4B-2C2C394CD455}"/>
          </ac:spMkLst>
        </pc:spChg>
        <pc:picChg chg="add mod ord">
          <ac:chgData name="Chris Bass" userId="76639ff7-4519-4960-996a-f3d044468889" providerId="ADAL" clId="{89254BD8-3085-468C-8E3D-5CBC66F6BA71}" dt="2022-09-05T14:45:50.838" v="538" actId="22"/>
          <ac:picMkLst>
            <pc:docMk/>
            <pc:sldMk cId="1005638551" sldId="299"/>
            <ac:picMk id="5" creationId="{A756CF2E-3977-4ABB-8559-6055C96CE278}"/>
          </ac:picMkLst>
        </pc:picChg>
      </pc:sldChg>
      <pc:sldChg chg="addSp delSp modSp new mod">
        <pc:chgData name="Chris Bass" userId="76639ff7-4519-4960-996a-f3d044468889" providerId="ADAL" clId="{89254BD8-3085-468C-8E3D-5CBC66F6BA71}" dt="2022-09-05T14:56:45.801" v="658" actId="22"/>
        <pc:sldMkLst>
          <pc:docMk/>
          <pc:sldMk cId="3814462256" sldId="300"/>
        </pc:sldMkLst>
        <pc:spChg chg="mod">
          <ac:chgData name="Chris Bass" userId="76639ff7-4519-4960-996a-f3d044468889" providerId="ADAL" clId="{89254BD8-3085-468C-8E3D-5CBC66F6BA71}" dt="2022-09-05T14:56:43.798" v="657" actId="20577"/>
          <ac:spMkLst>
            <pc:docMk/>
            <pc:sldMk cId="3814462256" sldId="300"/>
            <ac:spMk id="2" creationId="{91D33F15-B3CC-48BF-AB5F-CEA526AAD53B}"/>
          </ac:spMkLst>
        </pc:spChg>
        <pc:spChg chg="del">
          <ac:chgData name="Chris Bass" userId="76639ff7-4519-4960-996a-f3d044468889" providerId="ADAL" clId="{89254BD8-3085-468C-8E3D-5CBC66F6BA71}" dt="2022-09-05T14:56:45.801" v="658" actId="22"/>
          <ac:spMkLst>
            <pc:docMk/>
            <pc:sldMk cId="3814462256" sldId="300"/>
            <ac:spMk id="3" creationId="{9CF155F9-F41E-4A77-8646-1D3D782921E3}"/>
          </ac:spMkLst>
        </pc:spChg>
        <pc:picChg chg="add mod ord">
          <ac:chgData name="Chris Bass" userId="76639ff7-4519-4960-996a-f3d044468889" providerId="ADAL" clId="{89254BD8-3085-468C-8E3D-5CBC66F6BA71}" dt="2022-09-05T14:56:45.801" v="658" actId="22"/>
          <ac:picMkLst>
            <pc:docMk/>
            <pc:sldMk cId="3814462256" sldId="300"/>
            <ac:picMk id="5" creationId="{864EC30C-5FEF-4A42-8EBC-D5EDA19DBA4B}"/>
          </ac:picMkLst>
        </pc:picChg>
      </pc:sldChg>
      <pc:sldChg chg="addSp delSp modSp new mod">
        <pc:chgData name="Chris Bass" userId="76639ff7-4519-4960-996a-f3d044468889" providerId="ADAL" clId="{89254BD8-3085-468C-8E3D-5CBC66F6BA71}" dt="2022-09-05T14:59:50.020" v="674" actId="22"/>
        <pc:sldMkLst>
          <pc:docMk/>
          <pc:sldMk cId="1596290429" sldId="301"/>
        </pc:sldMkLst>
        <pc:spChg chg="mod">
          <ac:chgData name="Chris Bass" userId="76639ff7-4519-4960-996a-f3d044468889" providerId="ADAL" clId="{89254BD8-3085-468C-8E3D-5CBC66F6BA71}" dt="2022-09-05T14:59:30.413" v="673" actId="20577"/>
          <ac:spMkLst>
            <pc:docMk/>
            <pc:sldMk cId="1596290429" sldId="301"/>
            <ac:spMk id="2" creationId="{B77081C5-A045-4E78-B4A0-69DA6D11EEBA}"/>
          </ac:spMkLst>
        </pc:spChg>
        <pc:spChg chg="del">
          <ac:chgData name="Chris Bass" userId="76639ff7-4519-4960-996a-f3d044468889" providerId="ADAL" clId="{89254BD8-3085-468C-8E3D-5CBC66F6BA71}" dt="2022-09-05T14:59:50.020" v="674" actId="22"/>
          <ac:spMkLst>
            <pc:docMk/>
            <pc:sldMk cId="1596290429" sldId="301"/>
            <ac:spMk id="3" creationId="{8EB7D056-3892-41CA-82AC-0A147F18B54D}"/>
          </ac:spMkLst>
        </pc:spChg>
        <pc:picChg chg="add mod ord">
          <ac:chgData name="Chris Bass" userId="76639ff7-4519-4960-996a-f3d044468889" providerId="ADAL" clId="{89254BD8-3085-468C-8E3D-5CBC66F6BA71}" dt="2022-09-05T14:59:50.020" v="674" actId="22"/>
          <ac:picMkLst>
            <pc:docMk/>
            <pc:sldMk cId="1596290429" sldId="301"/>
            <ac:picMk id="5" creationId="{629A0BB9-2E78-494F-87BB-3034361090CD}"/>
          </ac:picMkLst>
        </pc:picChg>
      </pc:sldChg>
      <pc:sldChg chg="addSp delSp modSp new mod">
        <pc:chgData name="Chris Bass" userId="76639ff7-4519-4960-996a-f3d044468889" providerId="ADAL" clId="{89254BD8-3085-468C-8E3D-5CBC66F6BA71}" dt="2022-09-05T17:35:30.647" v="2983" actId="20577"/>
        <pc:sldMkLst>
          <pc:docMk/>
          <pc:sldMk cId="3650774686" sldId="302"/>
        </pc:sldMkLst>
        <pc:spChg chg="mod">
          <ac:chgData name="Chris Bass" userId="76639ff7-4519-4960-996a-f3d044468889" providerId="ADAL" clId="{89254BD8-3085-468C-8E3D-5CBC66F6BA71}" dt="2022-09-05T16:17:36.387" v="859" actId="14100"/>
          <ac:spMkLst>
            <pc:docMk/>
            <pc:sldMk cId="3650774686" sldId="302"/>
            <ac:spMk id="2" creationId="{7473A6B9-0431-407D-9530-8D33851B2243}"/>
          </ac:spMkLst>
        </pc:spChg>
        <pc:spChg chg="del">
          <ac:chgData name="Chris Bass" userId="76639ff7-4519-4960-996a-f3d044468889" providerId="ADAL" clId="{89254BD8-3085-468C-8E3D-5CBC66F6BA71}" dt="2022-09-05T15:05:33.908" v="676" actId="22"/>
          <ac:spMkLst>
            <pc:docMk/>
            <pc:sldMk cId="3650774686" sldId="302"/>
            <ac:spMk id="3" creationId="{A5FEC639-67E6-488A-81E7-803347D5C779}"/>
          </ac:spMkLst>
        </pc:spChg>
        <pc:spChg chg="add del mod">
          <ac:chgData name="Chris Bass" userId="76639ff7-4519-4960-996a-f3d044468889" providerId="ADAL" clId="{89254BD8-3085-468C-8E3D-5CBC66F6BA71}" dt="2022-09-05T16:16:36.346" v="790" actId="22"/>
          <ac:spMkLst>
            <pc:docMk/>
            <pc:sldMk cId="3650774686" sldId="302"/>
            <ac:spMk id="7" creationId="{CBEE9E79-956A-4EE1-8EAD-422A638D7DB7}"/>
          </ac:spMkLst>
        </pc:spChg>
        <pc:spChg chg="add mod">
          <ac:chgData name="Chris Bass" userId="76639ff7-4519-4960-996a-f3d044468889" providerId="ADAL" clId="{89254BD8-3085-468C-8E3D-5CBC66F6BA71}" dt="2022-09-05T17:35:30.647" v="2983" actId="20577"/>
          <ac:spMkLst>
            <pc:docMk/>
            <pc:sldMk cId="3650774686" sldId="302"/>
            <ac:spMk id="10" creationId="{2CAED1EC-9A06-4B3C-85B0-A8695B85F143}"/>
          </ac:spMkLst>
        </pc:spChg>
        <pc:picChg chg="add del mod ord">
          <ac:chgData name="Chris Bass" userId="76639ff7-4519-4960-996a-f3d044468889" providerId="ADAL" clId="{89254BD8-3085-468C-8E3D-5CBC66F6BA71}" dt="2022-09-05T16:16:34.874" v="789" actId="478"/>
          <ac:picMkLst>
            <pc:docMk/>
            <pc:sldMk cId="3650774686" sldId="302"/>
            <ac:picMk id="5" creationId="{6075069D-5094-47C1-9701-375A9866FB32}"/>
          </ac:picMkLst>
        </pc:picChg>
        <pc:picChg chg="add mod ord">
          <ac:chgData name="Chris Bass" userId="76639ff7-4519-4960-996a-f3d044468889" providerId="ADAL" clId="{89254BD8-3085-468C-8E3D-5CBC66F6BA71}" dt="2022-09-05T16:16:36.346" v="790" actId="22"/>
          <ac:picMkLst>
            <pc:docMk/>
            <pc:sldMk cId="3650774686" sldId="302"/>
            <ac:picMk id="9" creationId="{B08FA006-6CDB-4F0C-B839-058469AC80E8}"/>
          </ac:picMkLst>
        </pc:picChg>
      </pc:sldChg>
      <pc:sldChg chg="addSp delSp modSp new mod">
        <pc:chgData name="Chris Bass" userId="76639ff7-4519-4960-996a-f3d044468889" providerId="ADAL" clId="{89254BD8-3085-468C-8E3D-5CBC66F6BA71}" dt="2022-09-05T16:24:41.977" v="1175" actId="20577"/>
        <pc:sldMkLst>
          <pc:docMk/>
          <pc:sldMk cId="3181321650" sldId="303"/>
        </pc:sldMkLst>
        <pc:spChg chg="mod">
          <ac:chgData name="Chris Bass" userId="76639ff7-4519-4960-996a-f3d044468889" providerId="ADAL" clId="{89254BD8-3085-468C-8E3D-5CBC66F6BA71}" dt="2022-09-05T16:24:41.977" v="1175" actId="20577"/>
          <ac:spMkLst>
            <pc:docMk/>
            <pc:sldMk cId="3181321650" sldId="303"/>
            <ac:spMk id="2" creationId="{53008301-A5CE-41DC-AF30-A63F1398D508}"/>
          </ac:spMkLst>
        </pc:spChg>
        <pc:spChg chg="del">
          <ac:chgData name="Chris Bass" userId="76639ff7-4519-4960-996a-f3d044468889" providerId="ADAL" clId="{89254BD8-3085-468C-8E3D-5CBC66F6BA71}" dt="2022-09-05T16:23:44.752" v="1073" actId="22"/>
          <ac:spMkLst>
            <pc:docMk/>
            <pc:sldMk cId="3181321650" sldId="303"/>
            <ac:spMk id="3" creationId="{16301E7E-B3FB-4CC7-A8B4-607DBF1B754D}"/>
          </ac:spMkLst>
        </pc:spChg>
        <pc:spChg chg="add del mod">
          <ac:chgData name="Chris Bass" userId="76639ff7-4519-4960-996a-f3d044468889" providerId="ADAL" clId="{89254BD8-3085-468C-8E3D-5CBC66F6BA71}" dt="2022-09-05T16:24:06.370" v="1075" actId="22"/>
          <ac:spMkLst>
            <pc:docMk/>
            <pc:sldMk cId="3181321650" sldId="303"/>
            <ac:spMk id="7" creationId="{3014A2A9-ABA0-402F-8191-4DBAEB32C11E}"/>
          </ac:spMkLst>
        </pc:spChg>
        <pc:picChg chg="add del mod ord">
          <ac:chgData name="Chris Bass" userId="76639ff7-4519-4960-996a-f3d044468889" providerId="ADAL" clId="{89254BD8-3085-468C-8E3D-5CBC66F6BA71}" dt="2022-09-05T16:24:04.915" v="1074" actId="478"/>
          <ac:picMkLst>
            <pc:docMk/>
            <pc:sldMk cId="3181321650" sldId="303"/>
            <ac:picMk id="5" creationId="{A726A0EC-4F73-4C33-8BF5-4AE526EC6A98}"/>
          </ac:picMkLst>
        </pc:picChg>
        <pc:picChg chg="add mod ord">
          <ac:chgData name="Chris Bass" userId="76639ff7-4519-4960-996a-f3d044468889" providerId="ADAL" clId="{89254BD8-3085-468C-8E3D-5CBC66F6BA71}" dt="2022-09-05T16:24:06.370" v="1075" actId="22"/>
          <ac:picMkLst>
            <pc:docMk/>
            <pc:sldMk cId="3181321650" sldId="303"/>
            <ac:picMk id="9" creationId="{624F8BFE-6C81-4123-B484-E640BE9EAE90}"/>
          </ac:picMkLst>
        </pc:picChg>
      </pc:sldChg>
      <pc:sldChg chg="addSp delSp modSp new mod">
        <pc:chgData name="Chris Bass" userId="76639ff7-4519-4960-996a-f3d044468889" providerId="ADAL" clId="{89254BD8-3085-468C-8E3D-5CBC66F6BA71}" dt="2022-09-05T16:26:51.997" v="1233" actId="20577"/>
        <pc:sldMkLst>
          <pc:docMk/>
          <pc:sldMk cId="2640279838" sldId="304"/>
        </pc:sldMkLst>
        <pc:spChg chg="mod">
          <ac:chgData name="Chris Bass" userId="76639ff7-4519-4960-996a-f3d044468889" providerId="ADAL" clId="{89254BD8-3085-468C-8E3D-5CBC66F6BA71}" dt="2022-09-05T16:26:51.997" v="1233" actId="20577"/>
          <ac:spMkLst>
            <pc:docMk/>
            <pc:sldMk cId="2640279838" sldId="304"/>
            <ac:spMk id="2" creationId="{B97CD176-A114-40E6-AB4D-A9EF70489BAC}"/>
          </ac:spMkLst>
        </pc:spChg>
        <pc:spChg chg="del">
          <ac:chgData name="Chris Bass" userId="76639ff7-4519-4960-996a-f3d044468889" providerId="ADAL" clId="{89254BD8-3085-468C-8E3D-5CBC66F6BA71}" dt="2022-09-05T16:26:27.133" v="1177" actId="22"/>
          <ac:spMkLst>
            <pc:docMk/>
            <pc:sldMk cId="2640279838" sldId="304"/>
            <ac:spMk id="3" creationId="{5EFA5B93-F7C9-4AD3-8D21-A536B920A06A}"/>
          </ac:spMkLst>
        </pc:spChg>
        <pc:picChg chg="add mod ord">
          <ac:chgData name="Chris Bass" userId="76639ff7-4519-4960-996a-f3d044468889" providerId="ADAL" clId="{89254BD8-3085-468C-8E3D-5CBC66F6BA71}" dt="2022-09-05T16:26:27.133" v="1177" actId="22"/>
          <ac:picMkLst>
            <pc:docMk/>
            <pc:sldMk cId="2640279838" sldId="304"/>
            <ac:picMk id="5" creationId="{CDA4975E-AC7C-4C39-80BE-E20326110242}"/>
          </ac:picMkLst>
        </pc:picChg>
      </pc:sldChg>
      <pc:sldChg chg="modSp new mod">
        <pc:chgData name="Chris Bass" userId="76639ff7-4519-4960-996a-f3d044468889" providerId="ADAL" clId="{89254BD8-3085-468C-8E3D-5CBC66F6BA71}" dt="2022-09-05T16:29:23.846" v="1555" actId="20577"/>
        <pc:sldMkLst>
          <pc:docMk/>
          <pc:sldMk cId="4060395625" sldId="305"/>
        </pc:sldMkLst>
        <pc:spChg chg="mod">
          <ac:chgData name="Chris Bass" userId="76639ff7-4519-4960-996a-f3d044468889" providerId="ADAL" clId="{89254BD8-3085-468C-8E3D-5CBC66F6BA71}" dt="2022-09-05T16:27:39.990" v="1254" actId="20577"/>
          <ac:spMkLst>
            <pc:docMk/>
            <pc:sldMk cId="4060395625" sldId="305"/>
            <ac:spMk id="2" creationId="{4607A686-38E9-471E-BD53-54DFD0380DF6}"/>
          </ac:spMkLst>
        </pc:spChg>
        <pc:spChg chg="mod">
          <ac:chgData name="Chris Bass" userId="76639ff7-4519-4960-996a-f3d044468889" providerId="ADAL" clId="{89254BD8-3085-468C-8E3D-5CBC66F6BA71}" dt="2022-09-05T16:29:23.846" v="1555" actId="20577"/>
          <ac:spMkLst>
            <pc:docMk/>
            <pc:sldMk cId="4060395625" sldId="305"/>
            <ac:spMk id="3" creationId="{E57C7AD1-0595-42EE-9D41-3FA3B68D5B82}"/>
          </ac:spMkLst>
        </pc:spChg>
      </pc:sldChg>
      <pc:sldChg chg="addSp delSp modSp new mod">
        <pc:chgData name="Chris Bass" userId="76639ff7-4519-4960-996a-f3d044468889" providerId="ADAL" clId="{89254BD8-3085-468C-8E3D-5CBC66F6BA71}" dt="2022-09-05T16:30:51.977" v="1685" actId="20577"/>
        <pc:sldMkLst>
          <pc:docMk/>
          <pc:sldMk cId="3921718132" sldId="306"/>
        </pc:sldMkLst>
        <pc:spChg chg="mod">
          <ac:chgData name="Chris Bass" userId="76639ff7-4519-4960-996a-f3d044468889" providerId="ADAL" clId="{89254BD8-3085-468C-8E3D-5CBC66F6BA71}" dt="2022-09-05T16:30:51.977" v="1685" actId="20577"/>
          <ac:spMkLst>
            <pc:docMk/>
            <pc:sldMk cId="3921718132" sldId="306"/>
            <ac:spMk id="2" creationId="{13C12190-90B0-4526-8338-E06387EFDE5A}"/>
          </ac:spMkLst>
        </pc:spChg>
        <pc:spChg chg="del">
          <ac:chgData name="Chris Bass" userId="76639ff7-4519-4960-996a-f3d044468889" providerId="ADAL" clId="{89254BD8-3085-468C-8E3D-5CBC66F6BA71}" dt="2022-09-05T16:30:18.357" v="1557" actId="22"/>
          <ac:spMkLst>
            <pc:docMk/>
            <pc:sldMk cId="3921718132" sldId="306"/>
            <ac:spMk id="3" creationId="{C5568AFB-A03A-4658-8A9D-2B43611200F8}"/>
          </ac:spMkLst>
        </pc:spChg>
        <pc:picChg chg="add mod ord">
          <ac:chgData name="Chris Bass" userId="76639ff7-4519-4960-996a-f3d044468889" providerId="ADAL" clId="{89254BD8-3085-468C-8E3D-5CBC66F6BA71}" dt="2022-09-05T16:30:18.357" v="1557" actId="22"/>
          <ac:picMkLst>
            <pc:docMk/>
            <pc:sldMk cId="3921718132" sldId="306"/>
            <ac:picMk id="5" creationId="{CBA23693-4AE8-4125-9C3A-DCE94091DF66}"/>
          </ac:picMkLst>
        </pc:picChg>
      </pc:sldChg>
      <pc:sldChg chg="addSp delSp modSp new mod">
        <pc:chgData name="Chris Bass" userId="76639ff7-4519-4960-996a-f3d044468889" providerId="ADAL" clId="{89254BD8-3085-468C-8E3D-5CBC66F6BA71}" dt="2022-09-05T16:33:45.258" v="1833" actId="20577"/>
        <pc:sldMkLst>
          <pc:docMk/>
          <pc:sldMk cId="3542126858" sldId="307"/>
        </pc:sldMkLst>
        <pc:spChg chg="mod">
          <ac:chgData name="Chris Bass" userId="76639ff7-4519-4960-996a-f3d044468889" providerId="ADAL" clId="{89254BD8-3085-468C-8E3D-5CBC66F6BA71}" dt="2022-09-05T16:33:45.258" v="1833" actId="20577"/>
          <ac:spMkLst>
            <pc:docMk/>
            <pc:sldMk cId="3542126858" sldId="307"/>
            <ac:spMk id="2" creationId="{EECC607D-8525-4AB9-862C-955F1B5775AE}"/>
          </ac:spMkLst>
        </pc:spChg>
        <pc:spChg chg="del">
          <ac:chgData name="Chris Bass" userId="76639ff7-4519-4960-996a-f3d044468889" providerId="ADAL" clId="{89254BD8-3085-468C-8E3D-5CBC66F6BA71}" dt="2022-09-05T16:32:31.899" v="1687" actId="22"/>
          <ac:spMkLst>
            <pc:docMk/>
            <pc:sldMk cId="3542126858" sldId="307"/>
            <ac:spMk id="3" creationId="{D1E76B76-78C2-42FA-9821-E1D563BAC8FB}"/>
          </ac:spMkLst>
        </pc:spChg>
        <pc:picChg chg="add mod ord">
          <ac:chgData name="Chris Bass" userId="76639ff7-4519-4960-996a-f3d044468889" providerId="ADAL" clId="{89254BD8-3085-468C-8E3D-5CBC66F6BA71}" dt="2022-09-05T16:32:31.899" v="1687" actId="22"/>
          <ac:picMkLst>
            <pc:docMk/>
            <pc:sldMk cId="3542126858" sldId="307"/>
            <ac:picMk id="5" creationId="{3EBAF1D3-DDE2-41A1-ACAF-7C0F3503F093}"/>
          </ac:picMkLst>
        </pc:picChg>
      </pc:sldChg>
      <pc:sldChg chg="modSp new mod">
        <pc:chgData name="Chris Bass" userId="76639ff7-4519-4960-996a-f3d044468889" providerId="ADAL" clId="{89254BD8-3085-468C-8E3D-5CBC66F6BA71}" dt="2022-09-05T16:45:47.169" v="2846" actId="20577"/>
        <pc:sldMkLst>
          <pc:docMk/>
          <pc:sldMk cId="2928995301" sldId="308"/>
        </pc:sldMkLst>
        <pc:spChg chg="mod">
          <ac:chgData name="Chris Bass" userId="76639ff7-4519-4960-996a-f3d044468889" providerId="ADAL" clId="{89254BD8-3085-468C-8E3D-5CBC66F6BA71}" dt="2022-09-05T16:39:14.060" v="2375" actId="20577"/>
          <ac:spMkLst>
            <pc:docMk/>
            <pc:sldMk cId="2928995301" sldId="308"/>
            <ac:spMk id="2" creationId="{F262643B-FCF3-4DE2-8642-90330D0EE8C4}"/>
          </ac:spMkLst>
        </pc:spChg>
        <pc:spChg chg="mod">
          <ac:chgData name="Chris Bass" userId="76639ff7-4519-4960-996a-f3d044468889" providerId="ADAL" clId="{89254BD8-3085-468C-8E3D-5CBC66F6BA71}" dt="2022-09-05T16:45:47.169" v="2846" actId="20577"/>
          <ac:spMkLst>
            <pc:docMk/>
            <pc:sldMk cId="2928995301" sldId="308"/>
            <ac:spMk id="3" creationId="{E621FBCF-34A0-459C-A459-3E939607F38B}"/>
          </ac:spMkLst>
        </pc:spChg>
      </pc:sldChg>
      <pc:sldChg chg="modSp new del mod">
        <pc:chgData name="Chris Bass" userId="76639ff7-4519-4960-996a-f3d044468889" providerId="ADAL" clId="{89254BD8-3085-468C-8E3D-5CBC66F6BA71}" dt="2022-09-05T16:47:55.009" v="2855" actId="2696"/>
        <pc:sldMkLst>
          <pc:docMk/>
          <pc:sldMk cId="1826195345" sldId="309"/>
        </pc:sldMkLst>
        <pc:spChg chg="mod">
          <ac:chgData name="Chris Bass" userId="76639ff7-4519-4960-996a-f3d044468889" providerId="ADAL" clId="{89254BD8-3085-468C-8E3D-5CBC66F6BA71}" dt="2022-09-05T16:46:24.523" v="2854" actId="20577"/>
          <ac:spMkLst>
            <pc:docMk/>
            <pc:sldMk cId="1826195345" sldId="309"/>
            <ac:spMk id="2" creationId="{7968CECB-22E5-472F-98FC-BE27DC80942A}"/>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282B1-BC1E-422C-9CF7-0DE3231A2E5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4A48872-A864-4AC5-A4AA-B65286BD48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4AAED62-A5B7-4918-9F04-654B56BF26B6}"/>
              </a:ext>
            </a:extLst>
          </p:cNvPr>
          <p:cNvSpPr>
            <a:spLocks noGrp="1"/>
          </p:cNvSpPr>
          <p:nvPr>
            <p:ph type="dt" sz="half" idx="10"/>
          </p:nvPr>
        </p:nvSpPr>
        <p:spPr/>
        <p:txBody>
          <a:bodyPr/>
          <a:lstStyle/>
          <a:p>
            <a:fld id="{9D70BBBA-FE02-42EF-A275-5A278D3DCC8E}" type="datetimeFigureOut">
              <a:rPr lang="en-GB" smtClean="0"/>
              <a:t>05/09/2022</a:t>
            </a:fld>
            <a:endParaRPr lang="en-GB"/>
          </a:p>
        </p:txBody>
      </p:sp>
      <p:sp>
        <p:nvSpPr>
          <p:cNvPr id="5" name="Footer Placeholder 4">
            <a:extLst>
              <a:ext uri="{FF2B5EF4-FFF2-40B4-BE49-F238E27FC236}">
                <a16:creationId xmlns:a16="http://schemas.microsoft.com/office/drawing/2014/main" id="{0497077B-A8B6-41DD-955D-F3FC2D3B199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3984D1E-B650-41A5-9722-BE0FFC0EA211}"/>
              </a:ext>
            </a:extLst>
          </p:cNvPr>
          <p:cNvSpPr>
            <a:spLocks noGrp="1"/>
          </p:cNvSpPr>
          <p:nvPr>
            <p:ph type="sldNum" sz="quarter" idx="12"/>
          </p:nvPr>
        </p:nvSpPr>
        <p:spPr/>
        <p:txBody>
          <a:bodyPr/>
          <a:lstStyle/>
          <a:p>
            <a:fld id="{18267A41-C82B-43B1-9887-37DC766D17BF}" type="slidenum">
              <a:rPr lang="en-GB" smtClean="0"/>
              <a:t>‹#›</a:t>
            </a:fld>
            <a:endParaRPr lang="en-GB"/>
          </a:p>
        </p:txBody>
      </p:sp>
    </p:spTree>
    <p:extLst>
      <p:ext uri="{BB962C8B-B14F-4D97-AF65-F5344CB8AC3E}">
        <p14:creationId xmlns:p14="http://schemas.microsoft.com/office/powerpoint/2010/main" val="1779190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59DA9-943D-4047-A8DA-A6F14459DFB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DAF2D2E-C6BF-4209-AB1B-3062499AE44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E7346C3-B41E-4099-844D-A941E0CF4C84}"/>
              </a:ext>
            </a:extLst>
          </p:cNvPr>
          <p:cNvSpPr>
            <a:spLocks noGrp="1"/>
          </p:cNvSpPr>
          <p:nvPr>
            <p:ph type="dt" sz="half" idx="10"/>
          </p:nvPr>
        </p:nvSpPr>
        <p:spPr/>
        <p:txBody>
          <a:bodyPr/>
          <a:lstStyle/>
          <a:p>
            <a:fld id="{9D70BBBA-FE02-42EF-A275-5A278D3DCC8E}" type="datetimeFigureOut">
              <a:rPr lang="en-GB" smtClean="0"/>
              <a:t>05/09/2022</a:t>
            </a:fld>
            <a:endParaRPr lang="en-GB"/>
          </a:p>
        </p:txBody>
      </p:sp>
      <p:sp>
        <p:nvSpPr>
          <p:cNvPr id="5" name="Footer Placeholder 4">
            <a:extLst>
              <a:ext uri="{FF2B5EF4-FFF2-40B4-BE49-F238E27FC236}">
                <a16:creationId xmlns:a16="http://schemas.microsoft.com/office/drawing/2014/main" id="{E3B20791-198B-4F0E-96C8-869230D8534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552C817-1C4E-44F8-88D2-629790EC0530}"/>
              </a:ext>
            </a:extLst>
          </p:cNvPr>
          <p:cNvSpPr>
            <a:spLocks noGrp="1"/>
          </p:cNvSpPr>
          <p:nvPr>
            <p:ph type="sldNum" sz="quarter" idx="12"/>
          </p:nvPr>
        </p:nvSpPr>
        <p:spPr/>
        <p:txBody>
          <a:bodyPr/>
          <a:lstStyle/>
          <a:p>
            <a:fld id="{18267A41-C82B-43B1-9887-37DC766D17BF}" type="slidenum">
              <a:rPr lang="en-GB" smtClean="0"/>
              <a:t>‹#›</a:t>
            </a:fld>
            <a:endParaRPr lang="en-GB"/>
          </a:p>
        </p:txBody>
      </p:sp>
    </p:spTree>
    <p:extLst>
      <p:ext uri="{BB962C8B-B14F-4D97-AF65-F5344CB8AC3E}">
        <p14:creationId xmlns:p14="http://schemas.microsoft.com/office/powerpoint/2010/main" val="3243947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911E3-8168-4C0D-BA3A-5D7BD2A617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02A5B14-2809-4F74-9B7A-F33A0470820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3D6E42E-8A86-4B49-99D7-62D18A088585}"/>
              </a:ext>
            </a:extLst>
          </p:cNvPr>
          <p:cNvSpPr>
            <a:spLocks noGrp="1"/>
          </p:cNvSpPr>
          <p:nvPr>
            <p:ph type="dt" sz="half" idx="10"/>
          </p:nvPr>
        </p:nvSpPr>
        <p:spPr/>
        <p:txBody>
          <a:bodyPr/>
          <a:lstStyle/>
          <a:p>
            <a:fld id="{9D70BBBA-FE02-42EF-A275-5A278D3DCC8E}" type="datetimeFigureOut">
              <a:rPr lang="en-GB" smtClean="0"/>
              <a:t>05/09/2022</a:t>
            </a:fld>
            <a:endParaRPr lang="en-GB"/>
          </a:p>
        </p:txBody>
      </p:sp>
      <p:sp>
        <p:nvSpPr>
          <p:cNvPr id="5" name="Footer Placeholder 4">
            <a:extLst>
              <a:ext uri="{FF2B5EF4-FFF2-40B4-BE49-F238E27FC236}">
                <a16:creationId xmlns:a16="http://schemas.microsoft.com/office/drawing/2014/main" id="{37C39657-3618-4973-9E62-BE9A339CE24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76CE47E-4E28-4007-948F-93223AEA3163}"/>
              </a:ext>
            </a:extLst>
          </p:cNvPr>
          <p:cNvSpPr>
            <a:spLocks noGrp="1"/>
          </p:cNvSpPr>
          <p:nvPr>
            <p:ph type="sldNum" sz="quarter" idx="12"/>
          </p:nvPr>
        </p:nvSpPr>
        <p:spPr/>
        <p:txBody>
          <a:bodyPr/>
          <a:lstStyle/>
          <a:p>
            <a:fld id="{18267A41-C82B-43B1-9887-37DC766D17BF}" type="slidenum">
              <a:rPr lang="en-GB" smtClean="0"/>
              <a:t>‹#›</a:t>
            </a:fld>
            <a:endParaRPr lang="en-GB"/>
          </a:p>
        </p:txBody>
      </p:sp>
    </p:spTree>
    <p:extLst>
      <p:ext uri="{BB962C8B-B14F-4D97-AF65-F5344CB8AC3E}">
        <p14:creationId xmlns:p14="http://schemas.microsoft.com/office/powerpoint/2010/main" val="4072835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DE655-5214-4CD0-962A-6D3F458FAE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7BEFF77-D00D-4A77-AADE-012394E8B70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952F173-7495-4953-9449-526F6BC973B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9BEA92E-0931-453E-A0D1-CD8F2C73D84B}"/>
              </a:ext>
            </a:extLst>
          </p:cNvPr>
          <p:cNvSpPr>
            <a:spLocks noGrp="1"/>
          </p:cNvSpPr>
          <p:nvPr>
            <p:ph type="dt" sz="half" idx="10"/>
          </p:nvPr>
        </p:nvSpPr>
        <p:spPr/>
        <p:txBody>
          <a:bodyPr/>
          <a:lstStyle/>
          <a:p>
            <a:fld id="{9D70BBBA-FE02-42EF-A275-5A278D3DCC8E}" type="datetimeFigureOut">
              <a:rPr lang="en-GB" smtClean="0"/>
              <a:t>05/09/2022</a:t>
            </a:fld>
            <a:endParaRPr lang="en-GB"/>
          </a:p>
        </p:txBody>
      </p:sp>
      <p:sp>
        <p:nvSpPr>
          <p:cNvPr id="6" name="Footer Placeholder 5">
            <a:extLst>
              <a:ext uri="{FF2B5EF4-FFF2-40B4-BE49-F238E27FC236}">
                <a16:creationId xmlns:a16="http://schemas.microsoft.com/office/drawing/2014/main" id="{C7C32DEF-7EBF-4912-8BAD-19E86FDAB7D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D6665A0-0DD7-4F00-BB6A-96EB0DAB35D0}"/>
              </a:ext>
            </a:extLst>
          </p:cNvPr>
          <p:cNvSpPr>
            <a:spLocks noGrp="1"/>
          </p:cNvSpPr>
          <p:nvPr>
            <p:ph type="sldNum" sz="quarter" idx="12"/>
          </p:nvPr>
        </p:nvSpPr>
        <p:spPr/>
        <p:txBody>
          <a:bodyPr/>
          <a:lstStyle/>
          <a:p>
            <a:fld id="{18267A41-C82B-43B1-9887-37DC766D17BF}" type="slidenum">
              <a:rPr lang="en-GB" smtClean="0"/>
              <a:t>‹#›</a:t>
            </a:fld>
            <a:endParaRPr lang="en-GB"/>
          </a:p>
        </p:txBody>
      </p:sp>
    </p:spTree>
    <p:extLst>
      <p:ext uri="{BB962C8B-B14F-4D97-AF65-F5344CB8AC3E}">
        <p14:creationId xmlns:p14="http://schemas.microsoft.com/office/powerpoint/2010/main" val="3160260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34675-46B9-4E07-9536-000B6202481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C2897DC-5D32-4255-8ABB-12232F2BA4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C78B1B0-0017-4D57-92D5-C585D43B98F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DF19611-8ECD-4DD3-B44F-0066C014EE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86144B-7997-4323-83B6-EF09C342860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7129EA2-0FD5-472B-8EE4-250C2764823B}"/>
              </a:ext>
            </a:extLst>
          </p:cNvPr>
          <p:cNvSpPr>
            <a:spLocks noGrp="1"/>
          </p:cNvSpPr>
          <p:nvPr>
            <p:ph type="dt" sz="half" idx="10"/>
          </p:nvPr>
        </p:nvSpPr>
        <p:spPr/>
        <p:txBody>
          <a:bodyPr/>
          <a:lstStyle/>
          <a:p>
            <a:fld id="{9D70BBBA-FE02-42EF-A275-5A278D3DCC8E}" type="datetimeFigureOut">
              <a:rPr lang="en-GB" smtClean="0"/>
              <a:t>05/09/2022</a:t>
            </a:fld>
            <a:endParaRPr lang="en-GB"/>
          </a:p>
        </p:txBody>
      </p:sp>
      <p:sp>
        <p:nvSpPr>
          <p:cNvPr id="8" name="Footer Placeholder 7">
            <a:extLst>
              <a:ext uri="{FF2B5EF4-FFF2-40B4-BE49-F238E27FC236}">
                <a16:creationId xmlns:a16="http://schemas.microsoft.com/office/drawing/2014/main" id="{DD959C66-E603-46A7-A33C-783ED80CFCC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D12BE4C-179B-428A-9C01-61D3CDF2B158}"/>
              </a:ext>
            </a:extLst>
          </p:cNvPr>
          <p:cNvSpPr>
            <a:spLocks noGrp="1"/>
          </p:cNvSpPr>
          <p:nvPr>
            <p:ph type="sldNum" sz="quarter" idx="12"/>
          </p:nvPr>
        </p:nvSpPr>
        <p:spPr/>
        <p:txBody>
          <a:bodyPr/>
          <a:lstStyle/>
          <a:p>
            <a:fld id="{18267A41-C82B-43B1-9887-37DC766D17BF}" type="slidenum">
              <a:rPr lang="en-GB" smtClean="0"/>
              <a:t>‹#›</a:t>
            </a:fld>
            <a:endParaRPr lang="en-GB"/>
          </a:p>
        </p:txBody>
      </p:sp>
    </p:spTree>
    <p:extLst>
      <p:ext uri="{BB962C8B-B14F-4D97-AF65-F5344CB8AC3E}">
        <p14:creationId xmlns:p14="http://schemas.microsoft.com/office/powerpoint/2010/main" val="1562013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F5BA4-62B4-4A5F-B0E6-F679A5FA093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5348875-5D02-4475-B52A-6F5C55D0C892}"/>
              </a:ext>
            </a:extLst>
          </p:cNvPr>
          <p:cNvSpPr>
            <a:spLocks noGrp="1"/>
          </p:cNvSpPr>
          <p:nvPr>
            <p:ph type="dt" sz="half" idx="10"/>
          </p:nvPr>
        </p:nvSpPr>
        <p:spPr/>
        <p:txBody>
          <a:bodyPr/>
          <a:lstStyle/>
          <a:p>
            <a:fld id="{9D70BBBA-FE02-42EF-A275-5A278D3DCC8E}" type="datetimeFigureOut">
              <a:rPr lang="en-GB" smtClean="0"/>
              <a:t>05/09/2022</a:t>
            </a:fld>
            <a:endParaRPr lang="en-GB"/>
          </a:p>
        </p:txBody>
      </p:sp>
      <p:sp>
        <p:nvSpPr>
          <p:cNvPr id="4" name="Footer Placeholder 3">
            <a:extLst>
              <a:ext uri="{FF2B5EF4-FFF2-40B4-BE49-F238E27FC236}">
                <a16:creationId xmlns:a16="http://schemas.microsoft.com/office/drawing/2014/main" id="{3858144F-13A3-46DA-9AC2-620AC2F695E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F77D104-B03E-49E7-BD4A-AC62B1FED62A}"/>
              </a:ext>
            </a:extLst>
          </p:cNvPr>
          <p:cNvSpPr>
            <a:spLocks noGrp="1"/>
          </p:cNvSpPr>
          <p:nvPr>
            <p:ph type="sldNum" sz="quarter" idx="12"/>
          </p:nvPr>
        </p:nvSpPr>
        <p:spPr/>
        <p:txBody>
          <a:bodyPr/>
          <a:lstStyle/>
          <a:p>
            <a:fld id="{18267A41-C82B-43B1-9887-37DC766D17BF}" type="slidenum">
              <a:rPr lang="en-GB" smtClean="0"/>
              <a:t>‹#›</a:t>
            </a:fld>
            <a:endParaRPr lang="en-GB"/>
          </a:p>
        </p:txBody>
      </p:sp>
    </p:spTree>
    <p:extLst>
      <p:ext uri="{BB962C8B-B14F-4D97-AF65-F5344CB8AC3E}">
        <p14:creationId xmlns:p14="http://schemas.microsoft.com/office/powerpoint/2010/main" val="3902533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BBF4DC-116C-4E53-85A0-C016FF2B47D2}"/>
              </a:ext>
            </a:extLst>
          </p:cNvPr>
          <p:cNvSpPr>
            <a:spLocks noGrp="1"/>
          </p:cNvSpPr>
          <p:nvPr>
            <p:ph type="dt" sz="half" idx="10"/>
          </p:nvPr>
        </p:nvSpPr>
        <p:spPr/>
        <p:txBody>
          <a:bodyPr/>
          <a:lstStyle/>
          <a:p>
            <a:fld id="{9D70BBBA-FE02-42EF-A275-5A278D3DCC8E}" type="datetimeFigureOut">
              <a:rPr lang="en-GB" smtClean="0"/>
              <a:t>05/09/2022</a:t>
            </a:fld>
            <a:endParaRPr lang="en-GB"/>
          </a:p>
        </p:txBody>
      </p:sp>
      <p:sp>
        <p:nvSpPr>
          <p:cNvPr id="3" name="Footer Placeholder 2">
            <a:extLst>
              <a:ext uri="{FF2B5EF4-FFF2-40B4-BE49-F238E27FC236}">
                <a16:creationId xmlns:a16="http://schemas.microsoft.com/office/drawing/2014/main" id="{21476323-1859-42A0-9251-6F05C4C5F0C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A293F2B-8D55-48D7-BC2A-208F74798B3D}"/>
              </a:ext>
            </a:extLst>
          </p:cNvPr>
          <p:cNvSpPr>
            <a:spLocks noGrp="1"/>
          </p:cNvSpPr>
          <p:nvPr>
            <p:ph type="sldNum" sz="quarter" idx="12"/>
          </p:nvPr>
        </p:nvSpPr>
        <p:spPr/>
        <p:txBody>
          <a:bodyPr/>
          <a:lstStyle/>
          <a:p>
            <a:fld id="{18267A41-C82B-43B1-9887-37DC766D17BF}" type="slidenum">
              <a:rPr lang="en-GB" smtClean="0"/>
              <a:t>‹#›</a:t>
            </a:fld>
            <a:endParaRPr lang="en-GB"/>
          </a:p>
        </p:txBody>
      </p:sp>
    </p:spTree>
    <p:extLst>
      <p:ext uri="{BB962C8B-B14F-4D97-AF65-F5344CB8AC3E}">
        <p14:creationId xmlns:p14="http://schemas.microsoft.com/office/powerpoint/2010/main" val="9810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FE554-A20D-4549-B2D7-8F0234E9EC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C369F08-1F3A-4F87-899F-D9A45C3010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1EFC394-19A7-4060-BE52-66EB84DDF6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840CD3-1C46-4E5D-A239-3B32BA18B67C}"/>
              </a:ext>
            </a:extLst>
          </p:cNvPr>
          <p:cNvSpPr>
            <a:spLocks noGrp="1"/>
          </p:cNvSpPr>
          <p:nvPr>
            <p:ph type="dt" sz="half" idx="10"/>
          </p:nvPr>
        </p:nvSpPr>
        <p:spPr/>
        <p:txBody>
          <a:bodyPr/>
          <a:lstStyle/>
          <a:p>
            <a:fld id="{9D70BBBA-FE02-42EF-A275-5A278D3DCC8E}" type="datetimeFigureOut">
              <a:rPr lang="en-GB" smtClean="0"/>
              <a:t>05/09/2022</a:t>
            </a:fld>
            <a:endParaRPr lang="en-GB"/>
          </a:p>
        </p:txBody>
      </p:sp>
      <p:sp>
        <p:nvSpPr>
          <p:cNvPr id="6" name="Footer Placeholder 5">
            <a:extLst>
              <a:ext uri="{FF2B5EF4-FFF2-40B4-BE49-F238E27FC236}">
                <a16:creationId xmlns:a16="http://schemas.microsoft.com/office/drawing/2014/main" id="{752DE604-1C74-4D38-9BA7-14C4F49E0A1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294C402-B3B6-4843-B695-3D91B043F9F0}"/>
              </a:ext>
            </a:extLst>
          </p:cNvPr>
          <p:cNvSpPr>
            <a:spLocks noGrp="1"/>
          </p:cNvSpPr>
          <p:nvPr>
            <p:ph type="sldNum" sz="quarter" idx="12"/>
          </p:nvPr>
        </p:nvSpPr>
        <p:spPr/>
        <p:txBody>
          <a:bodyPr/>
          <a:lstStyle/>
          <a:p>
            <a:fld id="{18267A41-C82B-43B1-9887-37DC766D17BF}" type="slidenum">
              <a:rPr lang="en-GB" smtClean="0"/>
              <a:t>‹#›</a:t>
            </a:fld>
            <a:endParaRPr lang="en-GB"/>
          </a:p>
        </p:txBody>
      </p:sp>
    </p:spTree>
    <p:extLst>
      <p:ext uri="{BB962C8B-B14F-4D97-AF65-F5344CB8AC3E}">
        <p14:creationId xmlns:p14="http://schemas.microsoft.com/office/powerpoint/2010/main" val="3959213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42738-717C-45A9-9067-FCFBF9D45A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F621F43-EF17-43E0-BB95-448D252FA97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B4B7D99-6552-4DBE-AC58-FDA01B8840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924F52-B808-4830-B381-A66EF64D8E18}"/>
              </a:ext>
            </a:extLst>
          </p:cNvPr>
          <p:cNvSpPr>
            <a:spLocks noGrp="1"/>
          </p:cNvSpPr>
          <p:nvPr>
            <p:ph type="dt" sz="half" idx="10"/>
          </p:nvPr>
        </p:nvSpPr>
        <p:spPr/>
        <p:txBody>
          <a:bodyPr/>
          <a:lstStyle/>
          <a:p>
            <a:fld id="{9D70BBBA-FE02-42EF-A275-5A278D3DCC8E}" type="datetimeFigureOut">
              <a:rPr lang="en-GB" smtClean="0"/>
              <a:t>05/09/2022</a:t>
            </a:fld>
            <a:endParaRPr lang="en-GB"/>
          </a:p>
        </p:txBody>
      </p:sp>
      <p:sp>
        <p:nvSpPr>
          <p:cNvPr id="6" name="Footer Placeholder 5">
            <a:extLst>
              <a:ext uri="{FF2B5EF4-FFF2-40B4-BE49-F238E27FC236}">
                <a16:creationId xmlns:a16="http://schemas.microsoft.com/office/drawing/2014/main" id="{8D63DA5C-186D-461E-8562-97FBBC7503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B267733-F9CC-421E-9226-4BE6B9C5E220}"/>
              </a:ext>
            </a:extLst>
          </p:cNvPr>
          <p:cNvSpPr>
            <a:spLocks noGrp="1"/>
          </p:cNvSpPr>
          <p:nvPr>
            <p:ph type="sldNum" sz="quarter" idx="12"/>
          </p:nvPr>
        </p:nvSpPr>
        <p:spPr/>
        <p:txBody>
          <a:bodyPr/>
          <a:lstStyle/>
          <a:p>
            <a:fld id="{18267A41-C82B-43B1-9887-37DC766D17BF}" type="slidenum">
              <a:rPr lang="en-GB" smtClean="0"/>
              <a:t>‹#›</a:t>
            </a:fld>
            <a:endParaRPr lang="en-GB"/>
          </a:p>
        </p:txBody>
      </p:sp>
    </p:spTree>
    <p:extLst>
      <p:ext uri="{BB962C8B-B14F-4D97-AF65-F5344CB8AC3E}">
        <p14:creationId xmlns:p14="http://schemas.microsoft.com/office/powerpoint/2010/main" val="232292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EDAD-5CFB-4ADF-89FE-2AEBDBAD971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AD4719D-D590-42C4-A768-52CC27FF4C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B0CB242-218B-47F8-9218-BF8BF22C398D}"/>
              </a:ext>
            </a:extLst>
          </p:cNvPr>
          <p:cNvSpPr>
            <a:spLocks noGrp="1"/>
          </p:cNvSpPr>
          <p:nvPr>
            <p:ph type="dt" sz="half" idx="10"/>
          </p:nvPr>
        </p:nvSpPr>
        <p:spPr/>
        <p:txBody>
          <a:bodyPr/>
          <a:lstStyle/>
          <a:p>
            <a:fld id="{9D70BBBA-FE02-42EF-A275-5A278D3DCC8E}" type="datetimeFigureOut">
              <a:rPr lang="en-GB" smtClean="0"/>
              <a:t>05/09/2022</a:t>
            </a:fld>
            <a:endParaRPr lang="en-GB"/>
          </a:p>
        </p:txBody>
      </p:sp>
      <p:sp>
        <p:nvSpPr>
          <p:cNvPr id="5" name="Footer Placeholder 4">
            <a:extLst>
              <a:ext uri="{FF2B5EF4-FFF2-40B4-BE49-F238E27FC236}">
                <a16:creationId xmlns:a16="http://schemas.microsoft.com/office/drawing/2014/main" id="{3A218F23-B7ED-46A2-9374-8608E4B74A5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E60274-0237-417F-BE5B-55583E3373B1}"/>
              </a:ext>
            </a:extLst>
          </p:cNvPr>
          <p:cNvSpPr>
            <a:spLocks noGrp="1"/>
          </p:cNvSpPr>
          <p:nvPr>
            <p:ph type="sldNum" sz="quarter" idx="12"/>
          </p:nvPr>
        </p:nvSpPr>
        <p:spPr/>
        <p:txBody>
          <a:bodyPr/>
          <a:lstStyle/>
          <a:p>
            <a:fld id="{18267A41-C82B-43B1-9887-37DC766D17BF}" type="slidenum">
              <a:rPr lang="en-GB" smtClean="0"/>
              <a:t>‹#›</a:t>
            </a:fld>
            <a:endParaRPr lang="en-GB"/>
          </a:p>
        </p:txBody>
      </p:sp>
    </p:spTree>
    <p:extLst>
      <p:ext uri="{BB962C8B-B14F-4D97-AF65-F5344CB8AC3E}">
        <p14:creationId xmlns:p14="http://schemas.microsoft.com/office/powerpoint/2010/main" val="14168848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1297247-74F5-421D-BCC8-E10500A03C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833DE79-4A8A-4019-8FAC-5890B0C938A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333D469-9584-4853-8812-FC03A6A00FDF}"/>
              </a:ext>
            </a:extLst>
          </p:cNvPr>
          <p:cNvSpPr>
            <a:spLocks noGrp="1"/>
          </p:cNvSpPr>
          <p:nvPr>
            <p:ph type="dt" sz="half" idx="10"/>
          </p:nvPr>
        </p:nvSpPr>
        <p:spPr/>
        <p:txBody>
          <a:bodyPr/>
          <a:lstStyle/>
          <a:p>
            <a:fld id="{9D70BBBA-FE02-42EF-A275-5A278D3DCC8E}" type="datetimeFigureOut">
              <a:rPr lang="en-GB" smtClean="0"/>
              <a:t>05/09/2022</a:t>
            </a:fld>
            <a:endParaRPr lang="en-GB"/>
          </a:p>
        </p:txBody>
      </p:sp>
      <p:sp>
        <p:nvSpPr>
          <p:cNvPr id="5" name="Footer Placeholder 4">
            <a:extLst>
              <a:ext uri="{FF2B5EF4-FFF2-40B4-BE49-F238E27FC236}">
                <a16:creationId xmlns:a16="http://schemas.microsoft.com/office/drawing/2014/main" id="{7E5F3B15-3A8C-4EEE-A177-3D44D346C7D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74A9BCD-BD3E-4839-AF16-67EA417E0D29}"/>
              </a:ext>
            </a:extLst>
          </p:cNvPr>
          <p:cNvSpPr>
            <a:spLocks noGrp="1"/>
          </p:cNvSpPr>
          <p:nvPr>
            <p:ph type="sldNum" sz="quarter" idx="12"/>
          </p:nvPr>
        </p:nvSpPr>
        <p:spPr/>
        <p:txBody>
          <a:bodyPr/>
          <a:lstStyle/>
          <a:p>
            <a:fld id="{18267A41-C82B-43B1-9887-37DC766D17BF}" type="slidenum">
              <a:rPr lang="en-GB" smtClean="0"/>
              <a:t>‹#›</a:t>
            </a:fld>
            <a:endParaRPr lang="en-GB"/>
          </a:p>
        </p:txBody>
      </p:sp>
    </p:spTree>
    <p:extLst>
      <p:ext uri="{BB962C8B-B14F-4D97-AF65-F5344CB8AC3E}">
        <p14:creationId xmlns:p14="http://schemas.microsoft.com/office/powerpoint/2010/main" val="4197578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58CE69-5FA9-48D9-987A-E553DC24DF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18E37D9-8936-44F6-9ED5-50990F4BBC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2ED64C8-817B-460D-91F9-B7DF32938E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70BBBA-FE02-42EF-A275-5A278D3DCC8E}" type="datetimeFigureOut">
              <a:rPr lang="en-GB" smtClean="0"/>
              <a:t>05/09/2022</a:t>
            </a:fld>
            <a:endParaRPr lang="en-GB"/>
          </a:p>
        </p:txBody>
      </p:sp>
      <p:sp>
        <p:nvSpPr>
          <p:cNvPr id="5" name="Footer Placeholder 4">
            <a:extLst>
              <a:ext uri="{FF2B5EF4-FFF2-40B4-BE49-F238E27FC236}">
                <a16:creationId xmlns:a16="http://schemas.microsoft.com/office/drawing/2014/main" id="{308B789C-EFAF-4ADE-A739-E7ED4FC94B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E835BDF-EBB2-4B2F-8314-B4A74AABCB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267A41-C82B-43B1-9887-37DC766D17BF}" type="slidenum">
              <a:rPr lang="en-GB" smtClean="0"/>
              <a:t>‹#›</a:t>
            </a:fld>
            <a:endParaRPr lang="en-GB"/>
          </a:p>
        </p:txBody>
      </p:sp>
    </p:spTree>
    <p:extLst>
      <p:ext uri="{BB962C8B-B14F-4D97-AF65-F5344CB8AC3E}">
        <p14:creationId xmlns:p14="http://schemas.microsoft.com/office/powerpoint/2010/main" val="36013314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2" Type="http://schemas.openxmlformats.org/officeDocument/2006/relationships/hyperlink" Target="https://github.coventry.ac.uk/5050CEM-5051CEM-2223SEPJAN"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jetbrains.com/help/clion/working-with-git-tutorial.html"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EF8BB-72F7-41B2-9967-F887D036A868}"/>
              </a:ext>
            </a:extLst>
          </p:cNvPr>
          <p:cNvSpPr>
            <a:spLocks noGrp="1"/>
          </p:cNvSpPr>
          <p:nvPr>
            <p:ph type="ctrTitle"/>
          </p:nvPr>
        </p:nvSpPr>
        <p:spPr/>
        <p:txBody>
          <a:bodyPr>
            <a:normAutofit/>
          </a:bodyPr>
          <a:lstStyle/>
          <a:p>
            <a:r>
              <a:rPr lang="en-GB" dirty="0"/>
              <a:t>5050CEM / 5051CEM</a:t>
            </a:r>
            <a:br>
              <a:rPr lang="en-GB" dirty="0"/>
            </a:br>
            <a:r>
              <a:rPr lang="en-GB" dirty="0"/>
              <a:t>Programming for Engineers</a:t>
            </a:r>
          </a:p>
        </p:txBody>
      </p:sp>
      <p:sp>
        <p:nvSpPr>
          <p:cNvPr id="3" name="Subtitle 2">
            <a:extLst>
              <a:ext uri="{FF2B5EF4-FFF2-40B4-BE49-F238E27FC236}">
                <a16:creationId xmlns:a16="http://schemas.microsoft.com/office/drawing/2014/main" id="{F05BD04E-4F3A-4038-B8CE-4E9204372A4D}"/>
              </a:ext>
            </a:extLst>
          </p:cNvPr>
          <p:cNvSpPr>
            <a:spLocks noGrp="1"/>
          </p:cNvSpPr>
          <p:nvPr>
            <p:ph type="subTitle" idx="1"/>
          </p:nvPr>
        </p:nvSpPr>
        <p:spPr/>
        <p:txBody>
          <a:bodyPr>
            <a:normAutofit lnSpcReduction="10000"/>
          </a:bodyPr>
          <a:lstStyle/>
          <a:p>
            <a:r>
              <a:rPr lang="en-GB" dirty="0"/>
              <a:t>Tutorial 1 – Version Control System</a:t>
            </a:r>
          </a:p>
          <a:p>
            <a:r>
              <a:rPr lang="en-GB" dirty="0"/>
              <a:t>How to use CU GitHub with CLion</a:t>
            </a:r>
          </a:p>
          <a:p>
            <a:r>
              <a:rPr lang="en-GB" dirty="0"/>
              <a:t>Chris Bass</a:t>
            </a:r>
          </a:p>
          <a:p>
            <a:r>
              <a:rPr lang="en-GB" dirty="0"/>
              <a:t>2022</a:t>
            </a:r>
          </a:p>
        </p:txBody>
      </p:sp>
      <p:pic>
        <p:nvPicPr>
          <p:cNvPr id="4" name="Picture 4" descr="Image result for git">
            <a:extLst>
              <a:ext uri="{FF2B5EF4-FFF2-40B4-BE49-F238E27FC236}">
                <a16:creationId xmlns:a16="http://schemas.microsoft.com/office/drawing/2014/main" id="{4C735E6C-C54A-481E-9235-4364428040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600" y="5349875"/>
            <a:ext cx="1004400" cy="100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2135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195BD-6B15-4A42-AF14-942627872C9A}"/>
              </a:ext>
            </a:extLst>
          </p:cNvPr>
          <p:cNvSpPr>
            <a:spLocks noGrp="1"/>
          </p:cNvSpPr>
          <p:nvPr>
            <p:ph type="title"/>
          </p:nvPr>
        </p:nvSpPr>
        <p:spPr>
          <a:xfrm>
            <a:off x="838200" y="365125"/>
            <a:ext cx="10515600" cy="1325563"/>
          </a:xfrm>
        </p:spPr>
        <p:txBody>
          <a:bodyPr>
            <a:normAutofit/>
          </a:bodyPr>
          <a:lstStyle/>
          <a:p>
            <a:r>
              <a:rPr lang="en-GB" sz="4000" dirty="0"/>
              <a:t>Today’s Tasks</a:t>
            </a:r>
          </a:p>
        </p:txBody>
      </p:sp>
      <p:sp>
        <p:nvSpPr>
          <p:cNvPr id="3" name="Content Placeholder 2">
            <a:extLst>
              <a:ext uri="{FF2B5EF4-FFF2-40B4-BE49-F238E27FC236}">
                <a16:creationId xmlns:a16="http://schemas.microsoft.com/office/drawing/2014/main" id="{A451F27D-69A9-4C15-86FC-76F8CC8B274B}"/>
              </a:ext>
            </a:extLst>
          </p:cNvPr>
          <p:cNvSpPr>
            <a:spLocks noGrp="1"/>
          </p:cNvSpPr>
          <p:nvPr>
            <p:ph idx="1"/>
          </p:nvPr>
        </p:nvSpPr>
        <p:spPr>
          <a:xfrm>
            <a:off x="838200" y="1825625"/>
            <a:ext cx="10515600" cy="4351338"/>
          </a:xfrm>
        </p:spPr>
        <p:txBody>
          <a:bodyPr>
            <a:normAutofit fontScale="92500"/>
          </a:bodyPr>
          <a:lstStyle/>
          <a:p>
            <a:r>
              <a:rPr lang="en-GB" dirty="0"/>
              <a:t>About Git, GitHub and attempt to login to CU GitHub.</a:t>
            </a:r>
          </a:p>
          <a:p>
            <a:r>
              <a:rPr lang="en-GB" dirty="0"/>
              <a:t>Create a new remote repository for completing the weekly tutorial tasks.</a:t>
            </a:r>
          </a:p>
          <a:p>
            <a:pPr lvl="1"/>
            <a:r>
              <a:rPr lang="en-GB" dirty="0"/>
              <a:t>“&lt;username&gt;-tutorialwork”.</a:t>
            </a:r>
          </a:p>
          <a:p>
            <a:r>
              <a:rPr lang="en-GB" dirty="0"/>
              <a:t>Create new solutions inside the remote repository for each new tutorial task.</a:t>
            </a:r>
          </a:p>
          <a:p>
            <a:pPr lvl="1"/>
            <a:r>
              <a:rPr lang="en-GB" dirty="0"/>
              <a:t>“T1-HelloWorld” and “T1-ASCIIArt”.</a:t>
            </a:r>
          </a:p>
          <a:p>
            <a:r>
              <a:rPr lang="en-GB" dirty="0"/>
              <a:t>Complete the tutorial tasks and make your first git commit and git push from IDE.</a:t>
            </a:r>
          </a:p>
          <a:p>
            <a:endParaRPr lang="en-GB" dirty="0"/>
          </a:p>
          <a:p>
            <a:r>
              <a:rPr lang="en-GB" dirty="0"/>
              <a:t>Programming games:  Lightbot game, </a:t>
            </a:r>
            <a:r>
              <a:rPr lang="en-GB" dirty="0" err="1"/>
              <a:t>Codingame</a:t>
            </a:r>
            <a:r>
              <a:rPr lang="en-GB" dirty="0"/>
              <a:t>.</a:t>
            </a:r>
          </a:p>
        </p:txBody>
      </p:sp>
      <p:pic>
        <p:nvPicPr>
          <p:cNvPr id="5" name="Picture 2051" descr="D:\Users\aa6164\AppData\Local\Microsoft\Windows\Temporary Internet Files\Content.IE5\PHCKW372\MC900440405[1].png">
            <a:extLst>
              <a:ext uri="{FF2B5EF4-FFF2-40B4-BE49-F238E27FC236}">
                <a16:creationId xmlns:a16="http://schemas.microsoft.com/office/drawing/2014/main" id="{98135413-14A3-4193-BD37-938C347139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61526" y="126206"/>
            <a:ext cx="1803400"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5377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BE9D4-94F2-4BE2-8223-BBC32D02E40B}"/>
              </a:ext>
            </a:extLst>
          </p:cNvPr>
          <p:cNvSpPr>
            <a:spLocks noGrp="1"/>
          </p:cNvSpPr>
          <p:nvPr>
            <p:ph type="title"/>
          </p:nvPr>
        </p:nvSpPr>
        <p:spPr>
          <a:xfrm>
            <a:off x="838200" y="365125"/>
            <a:ext cx="10515600" cy="1325563"/>
          </a:xfrm>
        </p:spPr>
        <p:txBody>
          <a:bodyPr/>
          <a:lstStyle/>
          <a:p>
            <a:r>
              <a:rPr lang="en-GB" dirty="0"/>
              <a:t>About Git and GitHub</a:t>
            </a:r>
          </a:p>
        </p:txBody>
      </p:sp>
      <p:sp>
        <p:nvSpPr>
          <p:cNvPr id="3" name="Content Placeholder 2">
            <a:extLst>
              <a:ext uri="{FF2B5EF4-FFF2-40B4-BE49-F238E27FC236}">
                <a16:creationId xmlns:a16="http://schemas.microsoft.com/office/drawing/2014/main" id="{DB069229-82F2-41A2-93B2-ECBFDEA6FFF3}"/>
              </a:ext>
            </a:extLst>
          </p:cNvPr>
          <p:cNvSpPr>
            <a:spLocks noGrp="1"/>
          </p:cNvSpPr>
          <p:nvPr>
            <p:ph idx="1"/>
          </p:nvPr>
        </p:nvSpPr>
        <p:spPr>
          <a:xfrm>
            <a:off x="838200" y="1825625"/>
            <a:ext cx="10515600" cy="4351338"/>
          </a:xfrm>
        </p:spPr>
        <p:txBody>
          <a:bodyPr>
            <a:normAutofit fontScale="92500" lnSpcReduction="10000"/>
          </a:bodyPr>
          <a:lstStyle/>
          <a:p>
            <a:r>
              <a:rPr lang="en-GB" dirty="0"/>
              <a:t>Why Git? – The use of Git version control tools has become an industry standard for managing source code. Useful for coding jobs especially teams</a:t>
            </a:r>
          </a:p>
          <a:p>
            <a:endParaRPr lang="en-GB" dirty="0"/>
          </a:p>
          <a:p>
            <a:r>
              <a:rPr lang="en-GB" dirty="0"/>
              <a:t>Git is a free and open source distributed version control system it has its own language syntax e.g. </a:t>
            </a:r>
            <a:r>
              <a:rPr lang="en-GB" b="1" dirty="0"/>
              <a:t>git</a:t>
            </a:r>
            <a:r>
              <a:rPr lang="en-GB" dirty="0"/>
              <a:t> init, </a:t>
            </a:r>
            <a:r>
              <a:rPr lang="en-GB" b="1" dirty="0"/>
              <a:t>git</a:t>
            </a:r>
            <a:r>
              <a:rPr lang="en-GB" dirty="0"/>
              <a:t> clone, </a:t>
            </a:r>
            <a:r>
              <a:rPr lang="en-GB" b="1" dirty="0"/>
              <a:t>git</a:t>
            </a:r>
            <a:r>
              <a:rPr lang="en-GB" dirty="0"/>
              <a:t> commit, </a:t>
            </a:r>
            <a:r>
              <a:rPr lang="en-GB" b="1" dirty="0"/>
              <a:t>git</a:t>
            </a:r>
            <a:r>
              <a:rPr lang="en-GB" dirty="0"/>
              <a:t> push… etc.</a:t>
            </a:r>
          </a:p>
          <a:p>
            <a:endParaRPr lang="en-GB" dirty="0"/>
          </a:p>
          <a:p>
            <a:r>
              <a:rPr lang="en-GB" dirty="0"/>
              <a:t>GitHub is a Git repository hosting service.  GitHub provides a Web-based graphical interface for managing a Git repository.</a:t>
            </a:r>
          </a:p>
          <a:p>
            <a:endParaRPr lang="en-GB" dirty="0"/>
          </a:p>
          <a:p>
            <a:r>
              <a:rPr lang="en-GB" dirty="0"/>
              <a:t>CU GitHub is a Coventry University hosted GitHub.  We will be using CU GitHub for looking after our source code.</a:t>
            </a:r>
          </a:p>
        </p:txBody>
      </p:sp>
      <p:pic>
        <p:nvPicPr>
          <p:cNvPr id="1026" name="Picture 2" descr="Image result for github">
            <a:extLst>
              <a:ext uri="{FF2B5EF4-FFF2-40B4-BE49-F238E27FC236}">
                <a16:creationId xmlns:a16="http://schemas.microsoft.com/office/drawing/2014/main" id="{8E82F4A7-28A5-400F-9567-4306699C47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21286" y="4480599"/>
            <a:ext cx="1002467" cy="9825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git">
            <a:extLst>
              <a:ext uri="{FF2B5EF4-FFF2-40B4-BE49-F238E27FC236}">
                <a16:creationId xmlns:a16="http://schemas.microsoft.com/office/drawing/2014/main" id="{5D1BAF65-B7B3-4EFD-9DAA-C597BCBB2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21286" y="3253525"/>
            <a:ext cx="1004400" cy="10044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205SE-1920SEPJAN">
            <a:extLst>
              <a:ext uri="{FF2B5EF4-FFF2-40B4-BE49-F238E27FC236}">
                <a16:creationId xmlns:a16="http://schemas.microsoft.com/office/drawing/2014/main" id="{7B68AF70-BD28-46FE-A516-6811D373E0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3219" y="5685824"/>
            <a:ext cx="1002467" cy="10024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4890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remote repository local repository git">
            <a:extLst>
              <a:ext uri="{FF2B5EF4-FFF2-40B4-BE49-F238E27FC236}">
                <a16:creationId xmlns:a16="http://schemas.microsoft.com/office/drawing/2014/main" id="{11C716CF-E311-41A2-807D-E02231C148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7238" y="0"/>
            <a:ext cx="8137525"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3AFC0EE-9C75-4424-A355-2BDA90D31E76}"/>
              </a:ext>
            </a:extLst>
          </p:cNvPr>
          <p:cNvSpPr txBox="1"/>
          <p:nvPr/>
        </p:nvSpPr>
        <p:spPr>
          <a:xfrm>
            <a:off x="7510509" y="452761"/>
            <a:ext cx="1172116" cy="369332"/>
          </a:xfrm>
          <a:prstGeom prst="rect">
            <a:avLst/>
          </a:prstGeom>
          <a:noFill/>
        </p:spPr>
        <p:txBody>
          <a:bodyPr wrap="none" rtlCol="0">
            <a:spAutoFit/>
          </a:bodyPr>
          <a:lstStyle/>
          <a:p>
            <a:r>
              <a:rPr lang="en-GB" dirty="0"/>
              <a:t>CU GitHub</a:t>
            </a:r>
          </a:p>
        </p:txBody>
      </p:sp>
      <p:pic>
        <p:nvPicPr>
          <p:cNvPr id="10" name="Picture 6" descr="@205SE-1920SEPJAN">
            <a:extLst>
              <a:ext uri="{FF2B5EF4-FFF2-40B4-BE49-F238E27FC236}">
                <a16:creationId xmlns:a16="http://schemas.microsoft.com/office/drawing/2014/main" id="{0789EE12-6912-4507-AE95-C391BE348A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2460" y="136193"/>
            <a:ext cx="1002467" cy="100246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Image result for git">
            <a:extLst>
              <a:ext uri="{FF2B5EF4-FFF2-40B4-BE49-F238E27FC236}">
                <a16:creationId xmlns:a16="http://schemas.microsoft.com/office/drawing/2014/main" id="{3BD3D11B-0F3F-48C6-8D8E-85BF195F6A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50633" y="2537430"/>
            <a:ext cx="1004400" cy="10044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A49A850-900C-4BF2-BE14-C627AC7475A3}"/>
              </a:ext>
            </a:extLst>
          </p:cNvPr>
          <p:cNvSpPr txBox="1"/>
          <p:nvPr/>
        </p:nvSpPr>
        <p:spPr>
          <a:xfrm>
            <a:off x="9423693" y="2352764"/>
            <a:ext cx="1543692" cy="369332"/>
          </a:xfrm>
          <a:prstGeom prst="rect">
            <a:avLst/>
          </a:prstGeom>
          <a:noFill/>
        </p:spPr>
        <p:txBody>
          <a:bodyPr wrap="none" rtlCol="0">
            <a:spAutoFit/>
          </a:bodyPr>
          <a:lstStyle/>
          <a:p>
            <a:r>
              <a:rPr lang="en-GB" dirty="0"/>
              <a:t>Git commands</a:t>
            </a:r>
          </a:p>
        </p:txBody>
      </p:sp>
      <p:pic>
        <p:nvPicPr>
          <p:cNvPr id="13" name="Picture 2" descr="Image result for github">
            <a:extLst>
              <a:ext uri="{FF2B5EF4-FFF2-40B4-BE49-F238E27FC236}">
                <a16:creationId xmlns:a16="http://schemas.microsoft.com/office/drawing/2014/main" id="{F167DAB2-F397-479A-99A5-4736242D968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24927" y="156110"/>
            <a:ext cx="1002467" cy="9825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22B6095-533A-4BD8-9902-01390C2F1D94}"/>
              </a:ext>
            </a:extLst>
          </p:cNvPr>
          <p:cNvSpPr txBox="1"/>
          <p:nvPr/>
        </p:nvSpPr>
        <p:spPr>
          <a:xfrm>
            <a:off x="341000" y="452760"/>
            <a:ext cx="3852145" cy="369332"/>
          </a:xfrm>
          <a:prstGeom prst="rect">
            <a:avLst/>
          </a:prstGeom>
          <a:noFill/>
        </p:spPr>
        <p:txBody>
          <a:bodyPr wrap="none" rtlCol="0">
            <a:spAutoFit/>
          </a:bodyPr>
          <a:lstStyle/>
          <a:p>
            <a:r>
              <a:rPr lang="en-GB" dirty="0"/>
              <a:t>First we will create a remote repository</a:t>
            </a:r>
          </a:p>
        </p:txBody>
      </p:sp>
      <p:sp>
        <p:nvSpPr>
          <p:cNvPr id="9" name="TextBox 8">
            <a:extLst>
              <a:ext uri="{FF2B5EF4-FFF2-40B4-BE49-F238E27FC236}">
                <a16:creationId xmlns:a16="http://schemas.microsoft.com/office/drawing/2014/main" id="{0FB73B9F-38E5-4EA7-A9A0-047F89B5F5F2}"/>
              </a:ext>
            </a:extLst>
          </p:cNvPr>
          <p:cNvSpPr txBox="1"/>
          <p:nvPr/>
        </p:nvSpPr>
        <p:spPr>
          <a:xfrm>
            <a:off x="341000" y="3826275"/>
            <a:ext cx="1686237" cy="1477328"/>
          </a:xfrm>
          <a:prstGeom prst="rect">
            <a:avLst/>
          </a:prstGeom>
          <a:noFill/>
        </p:spPr>
        <p:txBody>
          <a:bodyPr wrap="square" rtlCol="0">
            <a:spAutoFit/>
          </a:bodyPr>
          <a:lstStyle/>
          <a:p>
            <a:r>
              <a:rPr lang="en-GB" dirty="0"/>
              <a:t>Then we will create our local repository and link them together</a:t>
            </a:r>
          </a:p>
        </p:txBody>
      </p:sp>
    </p:spTree>
    <p:extLst>
      <p:ext uri="{BB962C8B-B14F-4D97-AF65-F5344CB8AC3E}">
        <p14:creationId xmlns:p14="http://schemas.microsoft.com/office/powerpoint/2010/main" val="3199453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9DF1A-E056-40A9-ABB7-1E28D7FD2D3A}"/>
              </a:ext>
            </a:extLst>
          </p:cNvPr>
          <p:cNvSpPr>
            <a:spLocks noGrp="1"/>
          </p:cNvSpPr>
          <p:nvPr>
            <p:ph type="title"/>
          </p:nvPr>
        </p:nvSpPr>
        <p:spPr>
          <a:xfrm>
            <a:off x="838200" y="365125"/>
            <a:ext cx="10515600" cy="1325563"/>
          </a:xfrm>
        </p:spPr>
        <p:txBody>
          <a:bodyPr/>
          <a:lstStyle/>
          <a:p>
            <a:r>
              <a:rPr lang="en-GB" dirty="0"/>
              <a:t>Attempt to login to CU GitHub</a:t>
            </a:r>
          </a:p>
        </p:txBody>
      </p:sp>
      <p:sp>
        <p:nvSpPr>
          <p:cNvPr id="3" name="Content Placeholder 2">
            <a:extLst>
              <a:ext uri="{FF2B5EF4-FFF2-40B4-BE49-F238E27FC236}">
                <a16:creationId xmlns:a16="http://schemas.microsoft.com/office/drawing/2014/main" id="{F36266C3-7C92-43DD-945B-1FAF0B2F4147}"/>
              </a:ext>
            </a:extLst>
          </p:cNvPr>
          <p:cNvSpPr>
            <a:spLocks noGrp="1"/>
          </p:cNvSpPr>
          <p:nvPr>
            <p:ph idx="1"/>
          </p:nvPr>
        </p:nvSpPr>
        <p:spPr/>
        <p:txBody>
          <a:bodyPr/>
          <a:lstStyle/>
          <a:p>
            <a:r>
              <a:rPr lang="en-GB" dirty="0"/>
              <a:t>Navigate to:</a:t>
            </a:r>
          </a:p>
          <a:p>
            <a:pPr lvl="1"/>
            <a:r>
              <a:rPr lang="en-GB" dirty="0">
                <a:hlinkClick r:id="rId2"/>
              </a:rPr>
              <a:t>https://github.coventry.ac.uk/5050CEM-5051CEM-2223SEPJAN</a:t>
            </a:r>
            <a:endParaRPr lang="en-GB" dirty="0"/>
          </a:p>
          <a:p>
            <a:pPr lvl="1"/>
            <a:endParaRPr lang="en-GB" dirty="0"/>
          </a:p>
          <a:p>
            <a:r>
              <a:rPr lang="en-GB" dirty="0"/>
              <a:t>In the top right click ‘Sign in’</a:t>
            </a:r>
          </a:p>
          <a:p>
            <a:endParaRPr lang="en-GB" dirty="0"/>
          </a:p>
          <a:p>
            <a:r>
              <a:rPr lang="en-GB" dirty="0"/>
              <a:t>Enter your normal University login details</a:t>
            </a:r>
          </a:p>
          <a:p>
            <a:endParaRPr lang="en-GB" dirty="0"/>
          </a:p>
          <a:p>
            <a:r>
              <a:rPr lang="en-GB" dirty="0"/>
              <a:t>If you cannot login, or cannot access the organisation page then I need your University username, so that I can add you manually</a:t>
            </a:r>
          </a:p>
        </p:txBody>
      </p:sp>
    </p:spTree>
    <p:extLst>
      <p:ext uri="{BB962C8B-B14F-4D97-AF65-F5344CB8AC3E}">
        <p14:creationId xmlns:p14="http://schemas.microsoft.com/office/powerpoint/2010/main" val="4095614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6A1239-FDA6-464B-89C4-740D72BFEDC8}"/>
              </a:ext>
            </a:extLst>
          </p:cNvPr>
          <p:cNvSpPr>
            <a:spLocks noGrp="1"/>
          </p:cNvSpPr>
          <p:nvPr>
            <p:ph idx="1"/>
          </p:nvPr>
        </p:nvSpPr>
        <p:spPr>
          <a:xfrm>
            <a:off x="838200" y="1825625"/>
            <a:ext cx="5257800" cy="4351338"/>
          </a:xfrm>
        </p:spPr>
        <p:txBody>
          <a:bodyPr>
            <a:normAutofit/>
          </a:bodyPr>
          <a:lstStyle/>
          <a:p>
            <a:r>
              <a:rPr lang="en-GB" dirty="0"/>
              <a:t>Click on the green ‘New’ button</a:t>
            </a:r>
          </a:p>
          <a:p>
            <a:endParaRPr lang="en-GB" dirty="0"/>
          </a:p>
          <a:p>
            <a:r>
              <a:rPr lang="en-GB" dirty="0"/>
              <a:t>Create a new remote repository under our 5051CEM class with these settings</a:t>
            </a:r>
          </a:p>
          <a:p>
            <a:endParaRPr lang="en-GB" dirty="0"/>
          </a:p>
          <a:p>
            <a:r>
              <a:rPr lang="en-GB" dirty="0"/>
              <a:t>Repository name should be ‘&lt;your_username&gt;-tutorialwork’ e.g. aa6164-tutorialwork</a:t>
            </a:r>
          </a:p>
        </p:txBody>
      </p:sp>
      <p:pic>
        <p:nvPicPr>
          <p:cNvPr id="5" name="Picture 4">
            <a:extLst>
              <a:ext uri="{FF2B5EF4-FFF2-40B4-BE49-F238E27FC236}">
                <a16:creationId xmlns:a16="http://schemas.microsoft.com/office/drawing/2014/main" id="{F744C5FD-D99D-4DE1-8A97-6537A915C763}"/>
              </a:ext>
            </a:extLst>
          </p:cNvPr>
          <p:cNvPicPr>
            <a:picLocks noChangeAspect="1"/>
          </p:cNvPicPr>
          <p:nvPr/>
        </p:nvPicPr>
        <p:blipFill rotWithShape="1">
          <a:blip r:embed="rId2"/>
          <a:srcRect t="7337" r="11955"/>
          <a:stretch/>
        </p:blipFill>
        <p:spPr>
          <a:xfrm>
            <a:off x="6018822" y="1411550"/>
            <a:ext cx="6173178" cy="5446450"/>
          </a:xfrm>
          <a:prstGeom prst="rect">
            <a:avLst/>
          </a:prstGeom>
        </p:spPr>
      </p:pic>
      <p:sp>
        <p:nvSpPr>
          <p:cNvPr id="8" name="Title 1">
            <a:extLst>
              <a:ext uri="{FF2B5EF4-FFF2-40B4-BE49-F238E27FC236}">
                <a16:creationId xmlns:a16="http://schemas.microsoft.com/office/drawing/2014/main" id="{1D8B0903-7373-435E-93D1-6E81E23BA15B}"/>
              </a:ext>
            </a:extLst>
          </p:cNvPr>
          <p:cNvSpPr>
            <a:spLocks noGrp="1"/>
          </p:cNvSpPr>
          <p:nvPr>
            <p:ph type="title"/>
          </p:nvPr>
        </p:nvSpPr>
        <p:spPr>
          <a:xfrm>
            <a:off x="838200" y="365125"/>
            <a:ext cx="10515600" cy="1325563"/>
          </a:xfrm>
        </p:spPr>
        <p:txBody>
          <a:bodyPr/>
          <a:lstStyle/>
          <a:p>
            <a:r>
              <a:rPr lang="en-GB" dirty="0"/>
              <a:t>Create a remote repository</a:t>
            </a:r>
          </a:p>
        </p:txBody>
      </p:sp>
      <p:pic>
        <p:nvPicPr>
          <p:cNvPr id="9" name="Picture 8">
            <a:extLst>
              <a:ext uri="{FF2B5EF4-FFF2-40B4-BE49-F238E27FC236}">
                <a16:creationId xmlns:a16="http://schemas.microsoft.com/office/drawing/2014/main" id="{13BCD9AA-A245-4B05-95F1-75DA676BB630}"/>
              </a:ext>
            </a:extLst>
          </p:cNvPr>
          <p:cNvPicPr>
            <a:picLocks noChangeAspect="1"/>
          </p:cNvPicPr>
          <p:nvPr/>
        </p:nvPicPr>
        <p:blipFill>
          <a:blip r:embed="rId3"/>
          <a:stretch>
            <a:fillRect/>
          </a:stretch>
        </p:blipFill>
        <p:spPr>
          <a:xfrm>
            <a:off x="8667200" y="813563"/>
            <a:ext cx="876422" cy="428685"/>
          </a:xfrm>
          <a:prstGeom prst="rect">
            <a:avLst/>
          </a:prstGeom>
        </p:spPr>
      </p:pic>
      <p:cxnSp>
        <p:nvCxnSpPr>
          <p:cNvPr id="11" name="Straight Arrow Connector 10">
            <a:extLst>
              <a:ext uri="{FF2B5EF4-FFF2-40B4-BE49-F238E27FC236}">
                <a16:creationId xmlns:a16="http://schemas.microsoft.com/office/drawing/2014/main" id="{9FC6EAA3-6865-4F41-BE1C-67425805CA2E}"/>
              </a:ext>
            </a:extLst>
          </p:cNvPr>
          <p:cNvCxnSpPr>
            <a:stCxn id="9" idx="2"/>
            <a:endCxn id="5" idx="0"/>
          </p:cNvCxnSpPr>
          <p:nvPr/>
        </p:nvCxnSpPr>
        <p:spPr>
          <a:xfrm>
            <a:off x="9105411" y="1242248"/>
            <a:ext cx="0" cy="16930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798084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EE09C-F295-4DB3-A684-F330442E7FBF}"/>
              </a:ext>
            </a:extLst>
          </p:cNvPr>
          <p:cNvSpPr>
            <a:spLocks noGrp="1"/>
          </p:cNvSpPr>
          <p:nvPr>
            <p:ph type="title"/>
          </p:nvPr>
        </p:nvSpPr>
        <p:spPr>
          <a:xfrm>
            <a:off x="838200" y="365125"/>
            <a:ext cx="10515600" cy="1325563"/>
          </a:xfrm>
        </p:spPr>
        <p:txBody>
          <a:bodyPr/>
          <a:lstStyle/>
          <a:p>
            <a:r>
              <a:rPr lang="en-GB" dirty="0"/>
              <a:t>Create a remote repository</a:t>
            </a:r>
          </a:p>
        </p:txBody>
      </p:sp>
      <p:sp>
        <p:nvSpPr>
          <p:cNvPr id="3" name="Content Placeholder 2">
            <a:extLst>
              <a:ext uri="{FF2B5EF4-FFF2-40B4-BE49-F238E27FC236}">
                <a16:creationId xmlns:a16="http://schemas.microsoft.com/office/drawing/2014/main" id="{02CFB4EC-214F-4F5C-B321-49FF0BCBF3C3}"/>
              </a:ext>
            </a:extLst>
          </p:cNvPr>
          <p:cNvSpPr>
            <a:spLocks noGrp="1"/>
          </p:cNvSpPr>
          <p:nvPr>
            <p:ph idx="1"/>
          </p:nvPr>
        </p:nvSpPr>
        <p:spPr/>
        <p:txBody>
          <a:bodyPr/>
          <a:lstStyle/>
          <a:p>
            <a:r>
              <a:rPr lang="en-GB" dirty="0"/>
              <a:t>We now have an empty remote repository setup for storing our source code</a:t>
            </a:r>
          </a:p>
          <a:p>
            <a:r>
              <a:rPr lang="en-GB" dirty="0"/>
              <a:t>Copy your remote URL for later</a:t>
            </a:r>
          </a:p>
        </p:txBody>
      </p:sp>
      <p:pic>
        <p:nvPicPr>
          <p:cNvPr id="4" name="Picture 3">
            <a:extLst>
              <a:ext uri="{FF2B5EF4-FFF2-40B4-BE49-F238E27FC236}">
                <a16:creationId xmlns:a16="http://schemas.microsoft.com/office/drawing/2014/main" id="{75F418C9-C8A0-4F7A-B69C-FFBEEA029AED}"/>
              </a:ext>
            </a:extLst>
          </p:cNvPr>
          <p:cNvPicPr>
            <a:picLocks noChangeAspect="1"/>
          </p:cNvPicPr>
          <p:nvPr/>
        </p:nvPicPr>
        <p:blipFill>
          <a:blip r:embed="rId2"/>
          <a:stretch>
            <a:fillRect/>
          </a:stretch>
        </p:blipFill>
        <p:spPr>
          <a:xfrm>
            <a:off x="1356651" y="3429000"/>
            <a:ext cx="9478698" cy="1409897"/>
          </a:xfrm>
          <a:prstGeom prst="rect">
            <a:avLst/>
          </a:prstGeom>
        </p:spPr>
      </p:pic>
      <p:sp>
        <p:nvSpPr>
          <p:cNvPr id="5" name="TextBox 4">
            <a:extLst>
              <a:ext uri="{FF2B5EF4-FFF2-40B4-BE49-F238E27FC236}">
                <a16:creationId xmlns:a16="http://schemas.microsoft.com/office/drawing/2014/main" id="{6E43F3D9-A656-4C69-B698-69CE4D66DC26}"/>
              </a:ext>
            </a:extLst>
          </p:cNvPr>
          <p:cNvSpPr txBox="1"/>
          <p:nvPr/>
        </p:nvSpPr>
        <p:spPr>
          <a:xfrm>
            <a:off x="9650027" y="2924731"/>
            <a:ext cx="1360757" cy="369332"/>
          </a:xfrm>
          <a:prstGeom prst="rect">
            <a:avLst/>
          </a:prstGeom>
          <a:noFill/>
        </p:spPr>
        <p:txBody>
          <a:bodyPr wrap="none" rtlCol="0">
            <a:spAutoFit/>
          </a:bodyPr>
          <a:lstStyle/>
          <a:p>
            <a:r>
              <a:rPr lang="en-GB" dirty="0"/>
              <a:t>Click to copy</a:t>
            </a:r>
          </a:p>
        </p:txBody>
      </p:sp>
      <p:cxnSp>
        <p:nvCxnSpPr>
          <p:cNvPr id="7" name="Straight Arrow Connector 6">
            <a:extLst>
              <a:ext uri="{FF2B5EF4-FFF2-40B4-BE49-F238E27FC236}">
                <a16:creationId xmlns:a16="http://schemas.microsoft.com/office/drawing/2014/main" id="{DC572462-BB97-4BAA-A505-3E4A1D600CA6}"/>
              </a:ext>
            </a:extLst>
          </p:cNvPr>
          <p:cNvCxnSpPr>
            <a:stCxn id="5" idx="2"/>
          </p:cNvCxnSpPr>
          <p:nvPr/>
        </p:nvCxnSpPr>
        <p:spPr>
          <a:xfrm flipH="1">
            <a:off x="10330405" y="3294063"/>
            <a:ext cx="1" cy="70723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86765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CE533-2617-43F9-B49A-F7968254059C}"/>
              </a:ext>
            </a:extLst>
          </p:cNvPr>
          <p:cNvSpPr>
            <a:spLocks noGrp="1"/>
          </p:cNvSpPr>
          <p:nvPr>
            <p:ph type="title"/>
          </p:nvPr>
        </p:nvSpPr>
        <p:spPr/>
        <p:txBody>
          <a:bodyPr/>
          <a:lstStyle/>
          <a:p>
            <a:r>
              <a:rPr lang="en-GB" dirty="0"/>
              <a:t>Create a local repository</a:t>
            </a:r>
          </a:p>
        </p:txBody>
      </p:sp>
      <p:sp>
        <p:nvSpPr>
          <p:cNvPr id="3" name="Content Placeholder 2">
            <a:extLst>
              <a:ext uri="{FF2B5EF4-FFF2-40B4-BE49-F238E27FC236}">
                <a16:creationId xmlns:a16="http://schemas.microsoft.com/office/drawing/2014/main" id="{C77B5396-6D46-40E7-A4D1-9392C1C3F551}"/>
              </a:ext>
            </a:extLst>
          </p:cNvPr>
          <p:cNvSpPr>
            <a:spLocks noGrp="1"/>
          </p:cNvSpPr>
          <p:nvPr>
            <p:ph idx="1"/>
          </p:nvPr>
        </p:nvSpPr>
        <p:spPr/>
        <p:txBody>
          <a:bodyPr/>
          <a:lstStyle/>
          <a:p>
            <a:r>
              <a:rPr lang="en-GB" dirty="0"/>
              <a:t>Now we will use the GUI tools in CLion to setup a local repository and link it to our newly created remote</a:t>
            </a:r>
          </a:p>
          <a:p>
            <a:pPr lvl="1"/>
            <a:r>
              <a:rPr lang="en-GB" dirty="0"/>
              <a:t>(Note that this can also be done via the git command line if we wanted to)</a:t>
            </a:r>
          </a:p>
          <a:p>
            <a:endParaRPr lang="en-GB" dirty="0"/>
          </a:p>
          <a:p>
            <a:r>
              <a:rPr lang="en-GB" dirty="0"/>
              <a:t>Open CLion</a:t>
            </a:r>
          </a:p>
          <a:p>
            <a:endParaRPr lang="en-GB" dirty="0"/>
          </a:p>
          <a:p>
            <a:r>
              <a:rPr lang="en-GB" dirty="0"/>
              <a:t>Official getting started with git in CLion instructions:</a:t>
            </a:r>
          </a:p>
          <a:p>
            <a:r>
              <a:rPr lang="en-GB" dirty="0">
                <a:hlinkClick r:id="rId2"/>
              </a:rPr>
              <a:t>https://www.jetbrains.com/help/clion/working-with-git-tutorial.html</a:t>
            </a:r>
            <a:endParaRPr lang="en-GB" dirty="0"/>
          </a:p>
          <a:p>
            <a:endParaRPr lang="en-GB" dirty="0"/>
          </a:p>
        </p:txBody>
      </p:sp>
    </p:spTree>
    <p:extLst>
      <p:ext uri="{BB962C8B-B14F-4D97-AF65-F5344CB8AC3E}">
        <p14:creationId xmlns:p14="http://schemas.microsoft.com/office/powerpoint/2010/main" val="34779304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EECBF-CCC8-48CB-93BB-EDB546DE88E3}"/>
              </a:ext>
            </a:extLst>
          </p:cNvPr>
          <p:cNvSpPr>
            <a:spLocks noGrp="1"/>
          </p:cNvSpPr>
          <p:nvPr>
            <p:ph type="title"/>
          </p:nvPr>
        </p:nvSpPr>
        <p:spPr/>
        <p:txBody>
          <a:bodyPr/>
          <a:lstStyle/>
          <a:p>
            <a:r>
              <a:rPr lang="en-GB" dirty="0"/>
              <a:t>Starting with a new project.</a:t>
            </a:r>
          </a:p>
        </p:txBody>
      </p:sp>
      <p:pic>
        <p:nvPicPr>
          <p:cNvPr id="5" name="Picture 4">
            <a:extLst>
              <a:ext uri="{FF2B5EF4-FFF2-40B4-BE49-F238E27FC236}">
                <a16:creationId xmlns:a16="http://schemas.microsoft.com/office/drawing/2014/main" id="{DCDA5D0C-1B5C-496A-9EE0-3C3C658C6E33}"/>
              </a:ext>
            </a:extLst>
          </p:cNvPr>
          <p:cNvPicPr>
            <a:picLocks noChangeAspect="1"/>
          </p:cNvPicPr>
          <p:nvPr/>
        </p:nvPicPr>
        <p:blipFill>
          <a:blip r:embed="rId2"/>
          <a:stretch>
            <a:fillRect/>
          </a:stretch>
        </p:blipFill>
        <p:spPr>
          <a:xfrm>
            <a:off x="2030753" y="1690688"/>
            <a:ext cx="8130493" cy="4841365"/>
          </a:xfrm>
          <a:prstGeom prst="rect">
            <a:avLst/>
          </a:prstGeom>
        </p:spPr>
      </p:pic>
    </p:spTree>
    <p:extLst>
      <p:ext uri="{BB962C8B-B14F-4D97-AF65-F5344CB8AC3E}">
        <p14:creationId xmlns:p14="http://schemas.microsoft.com/office/powerpoint/2010/main" val="29826514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9E1E8-FB2E-4BFA-8D16-25D41D257C4D}"/>
              </a:ext>
            </a:extLst>
          </p:cNvPr>
          <p:cNvSpPr>
            <a:spLocks noGrp="1"/>
          </p:cNvSpPr>
          <p:nvPr>
            <p:ph type="title"/>
          </p:nvPr>
        </p:nvSpPr>
        <p:spPr/>
        <p:txBody>
          <a:bodyPr/>
          <a:lstStyle/>
          <a:p>
            <a:r>
              <a:rPr lang="en-GB" dirty="0"/>
              <a:t>Enable version control</a:t>
            </a:r>
          </a:p>
        </p:txBody>
      </p:sp>
      <p:pic>
        <p:nvPicPr>
          <p:cNvPr id="5" name="Content Placeholder 4">
            <a:extLst>
              <a:ext uri="{FF2B5EF4-FFF2-40B4-BE49-F238E27FC236}">
                <a16:creationId xmlns:a16="http://schemas.microsoft.com/office/drawing/2014/main" id="{1B96F0EB-EFDF-4C5E-9DCE-D3833E71EFE3}"/>
              </a:ext>
            </a:extLst>
          </p:cNvPr>
          <p:cNvPicPr>
            <a:picLocks noGrp="1" noChangeAspect="1"/>
          </p:cNvPicPr>
          <p:nvPr>
            <p:ph idx="1"/>
          </p:nvPr>
        </p:nvPicPr>
        <p:blipFill>
          <a:blip r:embed="rId2"/>
          <a:stretch>
            <a:fillRect/>
          </a:stretch>
        </p:blipFill>
        <p:spPr>
          <a:xfrm>
            <a:off x="838200" y="1921324"/>
            <a:ext cx="10515600" cy="4159940"/>
          </a:xfrm>
        </p:spPr>
      </p:pic>
    </p:spTree>
    <p:extLst>
      <p:ext uri="{BB962C8B-B14F-4D97-AF65-F5344CB8AC3E}">
        <p14:creationId xmlns:p14="http://schemas.microsoft.com/office/powerpoint/2010/main" val="31045701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0C112-F1EC-4358-98CB-98BEC1C2B6F7}"/>
              </a:ext>
            </a:extLst>
          </p:cNvPr>
          <p:cNvSpPr>
            <a:spLocks noGrp="1"/>
          </p:cNvSpPr>
          <p:nvPr>
            <p:ph type="title"/>
          </p:nvPr>
        </p:nvSpPr>
        <p:spPr/>
        <p:txBody>
          <a:bodyPr/>
          <a:lstStyle/>
          <a:p>
            <a:r>
              <a:rPr lang="en-GB" dirty="0"/>
              <a:t>Enable version control</a:t>
            </a:r>
          </a:p>
        </p:txBody>
      </p:sp>
      <p:pic>
        <p:nvPicPr>
          <p:cNvPr id="5" name="Content Placeholder 4">
            <a:extLst>
              <a:ext uri="{FF2B5EF4-FFF2-40B4-BE49-F238E27FC236}">
                <a16:creationId xmlns:a16="http://schemas.microsoft.com/office/drawing/2014/main" id="{0D0690BA-DCDC-4355-A19F-DFAA13153367}"/>
              </a:ext>
            </a:extLst>
          </p:cNvPr>
          <p:cNvPicPr>
            <a:picLocks noGrp="1" noChangeAspect="1"/>
          </p:cNvPicPr>
          <p:nvPr>
            <p:ph idx="1"/>
          </p:nvPr>
        </p:nvPicPr>
        <p:blipFill>
          <a:blip r:embed="rId2"/>
          <a:stretch>
            <a:fillRect/>
          </a:stretch>
        </p:blipFill>
        <p:spPr>
          <a:xfrm>
            <a:off x="1742467" y="2562818"/>
            <a:ext cx="8707065" cy="2876951"/>
          </a:xfrm>
        </p:spPr>
      </p:pic>
    </p:spTree>
    <p:extLst>
      <p:ext uri="{BB962C8B-B14F-4D97-AF65-F5344CB8AC3E}">
        <p14:creationId xmlns:p14="http://schemas.microsoft.com/office/powerpoint/2010/main" val="27935094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341A1-85A5-47A6-A28A-AEBC53911EE8}"/>
              </a:ext>
            </a:extLst>
          </p:cNvPr>
          <p:cNvSpPr>
            <a:spLocks noGrp="1"/>
          </p:cNvSpPr>
          <p:nvPr>
            <p:ph type="title"/>
          </p:nvPr>
        </p:nvSpPr>
        <p:spPr/>
        <p:txBody>
          <a:bodyPr>
            <a:normAutofit/>
          </a:bodyPr>
          <a:lstStyle/>
          <a:p>
            <a:r>
              <a:rPr lang="en-GB" sz="3600" dirty="0"/>
              <a:t>Switch to group by directory, then add files to .gitignore</a:t>
            </a:r>
          </a:p>
        </p:txBody>
      </p:sp>
      <p:pic>
        <p:nvPicPr>
          <p:cNvPr id="5" name="Content Placeholder 4">
            <a:extLst>
              <a:ext uri="{FF2B5EF4-FFF2-40B4-BE49-F238E27FC236}">
                <a16:creationId xmlns:a16="http://schemas.microsoft.com/office/drawing/2014/main" id="{A5E927B6-3422-4899-A3EB-DA7DE4834E66}"/>
              </a:ext>
            </a:extLst>
          </p:cNvPr>
          <p:cNvPicPr>
            <a:picLocks noGrp="1" noChangeAspect="1"/>
          </p:cNvPicPr>
          <p:nvPr>
            <p:ph idx="1"/>
          </p:nvPr>
        </p:nvPicPr>
        <p:blipFill>
          <a:blip r:embed="rId2"/>
          <a:stretch>
            <a:fillRect/>
          </a:stretch>
        </p:blipFill>
        <p:spPr>
          <a:xfrm>
            <a:off x="5738923" y="1825625"/>
            <a:ext cx="5614877" cy="4351338"/>
          </a:xfrm>
        </p:spPr>
      </p:pic>
      <p:pic>
        <p:nvPicPr>
          <p:cNvPr id="7" name="Picture 6">
            <a:extLst>
              <a:ext uri="{FF2B5EF4-FFF2-40B4-BE49-F238E27FC236}">
                <a16:creationId xmlns:a16="http://schemas.microsoft.com/office/drawing/2014/main" id="{6DEDB90D-1994-4DCF-9B37-9D5D41AD421C}"/>
              </a:ext>
            </a:extLst>
          </p:cNvPr>
          <p:cNvPicPr>
            <a:picLocks noChangeAspect="1"/>
          </p:cNvPicPr>
          <p:nvPr/>
        </p:nvPicPr>
        <p:blipFill>
          <a:blip r:embed="rId3"/>
          <a:stretch>
            <a:fillRect/>
          </a:stretch>
        </p:blipFill>
        <p:spPr>
          <a:xfrm>
            <a:off x="838200" y="1825625"/>
            <a:ext cx="4130363" cy="1921255"/>
          </a:xfrm>
          <a:prstGeom prst="rect">
            <a:avLst/>
          </a:prstGeom>
        </p:spPr>
      </p:pic>
    </p:spTree>
    <p:extLst>
      <p:ext uri="{BB962C8B-B14F-4D97-AF65-F5344CB8AC3E}">
        <p14:creationId xmlns:p14="http://schemas.microsoft.com/office/powerpoint/2010/main" val="31117356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33865-0AA7-432D-B475-6971108C4AAF}"/>
              </a:ext>
            </a:extLst>
          </p:cNvPr>
          <p:cNvSpPr>
            <a:spLocks noGrp="1"/>
          </p:cNvSpPr>
          <p:nvPr>
            <p:ph type="title"/>
          </p:nvPr>
        </p:nvSpPr>
        <p:spPr/>
        <p:txBody>
          <a:bodyPr/>
          <a:lstStyle/>
          <a:p>
            <a:r>
              <a:rPr lang="en-GB" dirty="0"/>
              <a:t>Create a local commit</a:t>
            </a:r>
          </a:p>
        </p:txBody>
      </p:sp>
      <p:pic>
        <p:nvPicPr>
          <p:cNvPr id="5" name="Content Placeholder 4">
            <a:extLst>
              <a:ext uri="{FF2B5EF4-FFF2-40B4-BE49-F238E27FC236}">
                <a16:creationId xmlns:a16="http://schemas.microsoft.com/office/drawing/2014/main" id="{C415646A-4864-41F6-86E0-85E0909E6B17}"/>
              </a:ext>
            </a:extLst>
          </p:cNvPr>
          <p:cNvPicPr>
            <a:picLocks noGrp="1" noChangeAspect="1"/>
          </p:cNvPicPr>
          <p:nvPr>
            <p:ph idx="1"/>
          </p:nvPr>
        </p:nvPicPr>
        <p:blipFill>
          <a:blip r:embed="rId2"/>
          <a:stretch>
            <a:fillRect/>
          </a:stretch>
        </p:blipFill>
        <p:spPr>
          <a:xfrm>
            <a:off x="838200" y="1690688"/>
            <a:ext cx="4486433" cy="4351338"/>
          </a:xfrm>
        </p:spPr>
      </p:pic>
      <p:pic>
        <p:nvPicPr>
          <p:cNvPr id="7" name="Picture 6">
            <a:extLst>
              <a:ext uri="{FF2B5EF4-FFF2-40B4-BE49-F238E27FC236}">
                <a16:creationId xmlns:a16="http://schemas.microsoft.com/office/drawing/2014/main" id="{D02552DF-75B2-4ECD-AA3B-F3F3E32A1394}"/>
              </a:ext>
            </a:extLst>
          </p:cNvPr>
          <p:cNvPicPr>
            <a:picLocks noChangeAspect="1"/>
          </p:cNvPicPr>
          <p:nvPr/>
        </p:nvPicPr>
        <p:blipFill>
          <a:blip r:embed="rId3"/>
          <a:stretch>
            <a:fillRect/>
          </a:stretch>
        </p:blipFill>
        <p:spPr>
          <a:xfrm>
            <a:off x="7720573" y="4489474"/>
            <a:ext cx="3633227" cy="1552552"/>
          </a:xfrm>
          <a:prstGeom prst="rect">
            <a:avLst/>
          </a:prstGeom>
        </p:spPr>
      </p:pic>
    </p:spTree>
    <p:extLst>
      <p:ext uri="{BB962C8B-B14F-4D97-AF65-F5344CB8AC3E}">
        <p14:creationId xmlns:p14="http://schemas.microsoft.com/office/powerpoint/2010/main" val="3963579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21B1C-4E57-44D2-9C8D-3E06FDB86572}"/>
              </a:ext>
            </a:extLst>
          </p:cNvPr>
          <p:cNvSpPr>
            <a:spLocks noGrp="1"/>
          </p:cNvSpPr>
          <p:nvPr>
            <p:ph type="title"/>
          </p:nvPr>
        </p:nvSpPr>
        <p:spPr/>
        <p:txBody>
          <a:bodyPr/>
          <a:lstStyle/>
          <a:p>
            <a:r>
              <a:rPr lang="en-GB" dirty="0"/>
              <a:t>Manage remote repositories</a:t>
            </a:r>
          </a:p>
        </p:txBody>
      </p:sp>
      <p:pic>
        <p:nvPicPr>
          <p:cNvPr id="5" name="Content Placeholder 4">
            <a:extLst>
              <a:ext uri="{FF2B5EF4-FFF2-40B4-BE49-F238E27FC236}">
                <a16:creationId xmlns:a16="http://schemas.microsoft.com/office/drawing/2014/main" id="{DFEB7041-81F3-4C0F-B4E9-B8AC7E2EBB02}"/>
              </a:ext>
            </a:extLst>
          </p:cNvPr>
          <p:cNvPicPr>
            <a:picLocks noGrp="1" noChangeAspect="1"/>
          </p:cNvPicPr>
          <p:nvPr>
            <p:ph idx="1"/>
          </p:nvPr>
        </p:nvPicPr>
        <p:blipFill>
          <a:blip r:embed="rId2"/>
          <a:stretch>
            <a:fillRect/>
          </a:stretch>
        </p:blipFill>
        <p:spPr>
          <a:xfrm>
            <a:off x="838200" y="1690688"/>
            <a:ext cx="6297197" cy="4351338"/>
          </a:xfrm>
        </p:spPr>
      </p:pic>
      <p:pic>
        <p:nvPicPr>
          <p:cNvPr id="7" name="Picture 6">
            <a:extLst>
              <a:ext uri="{FF2B5EF4-FFF2-40B4-BE49-F238E27FC236}">
                <a16:creationId xmlns:a16="http://schemas.microsoft.com/office/drawing/2014/main" id="{B0907686-F0C0-439A-AB01-518741B69355}"/>
              </a:ext>
            </a:extLst>
          </p:cNvPr>
          <p:cNvPicPr>
            <a:picLocks noChangeAspect="1"/>
          </p:cNvPicPr>
          <p:nvPr/>
        </p:nvPicPr>
        <p:blipFill>
          <a:blip r:embed="rId3"/>
          <a:stretch>
            <a:fillRect/>
          </a:stretch>
        </p:blipFill>
        <p:spPr>
          <a:xfrm>
            <a:off x="7820998" y="1690688"/>
            <a:ext cx="3532802" cy="2032720"/>
          </a:xfrm>
          <a:prstGeom prst="rect">
            <a:avLst/>
          </a:prstGeom>
        </p:spPr>
      </p:pic>
      <p:pic>
        <p:nvPicPr>
          <p:cNvPr id="9" name="Picture 8">
            <a:extLst>
              <a:ext uri="{FF2B5EF4-FFF2-40B4-BE49-F238E27FC236}">
                <a16:creationId xmlns:a16="http://schemas.microsoft.com/office/drawing/2014/main" id="{7441021B-66B5-4010-BF0C-C63E6B8D4330}"/>
              </a:ext>
            </a:extLst>
          </p:cNvPr>
          <p:cNvPicPr>
            <a:picLocks noChangeAspect="1"/>
          </p:cNvPicPr>
          <p:nvPr/>
        </p:nvPicPr>
        <p:blipFill>
          <a:blip r:embed="rId4"/>
          <a:stretch>
            <a:fillRect/>
          </a:stretch>
        </p:blipFill>
        <p:spPr>
          <a:xfrm>
            <a:off x="7820999" y="3996149"/>
            <a:ext cx="3532802" cy="2045878"/>
          </a:xfrm>
          <a:prstGeom prst="rect">
            <a:avLst/>
          </a:prstGeom>
        </p:spPr>
      </p:pic>
    </p:spTree>
    <p:extLst>
      <p:ext uri="{BB962C8B-B14F-4D97-AF65-F5344CB8AC3E}">
        <p14:creationId xmlns:p14="http://schemas.microsoft.com/office/powerpoint/2010/main" val="14826661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53C17-ABA7-43B3-8E9D-82BC8CB42E51}"/>
              </a:ext>
            </a:extLst>
          </p:cNvPr>
          <p:cNvSpPr>
            <a:spLocks noGrp="1"/>
          </p:cNvSpPr>
          <p:nvPr>
            <p:ph type="title"/>
          </p:nvPr>
        </p:nvSpPr>
        <p:spPr/>
        <p:txBody>
          <a:bodyPr/>
          <a:lstStyle/>
          <a:p>
            <a:r>
              <a:rPr lang="en-GB" dirty="0"/>
              <a:t>Push local commits to remote</a:t>
            </a:r>
          </a:p>
        </p:txBody>
      </p:sp>
      <p:pic>
        <p:nvPicPr>
          <p:cNvPr id="5" name="Content Placeholder 4">
            <a:extLst>
              <a:ext uri="{FF2B5EF4-FFF2-40B4-BE49-F238E27FC236}">
                <a16:creationId xmlns:a16="http://schemas.microsoft.com/office/drawing/2014/main" id="{5F28E62F-863D-4640-BC12-66FFB9FCAE5E}"/>
              </a:ext>
            </a:extLst>
          </p:cNvPr>
          <p:cNvPicPr>
            <a:picLocks noGrp="1" noChangeAspect="1"/>
          </p:cNvPicPr>
          <p:nvPr>
            <p:ph idx="1"/>
          </p:nvPr>
        </p:nvPicPr>
        <p:blipFill>
          <a:blip r:embed="rId2"/>
          <a:stretch>
            <a:fillRect/>
          </a:stretch>
        </p:blipFill>
        <p:spPr>
          <a:xfrm>
            <a:off x="3035013" y="1825625"/>
            <a:ext cx="6121974" cy="4351338"/>
          </a:xfrm>
        </p:spPr>
      </p:pic>
    </p:spTree>
    <p:extLst>
      <p:ext uri="{BB962C8B-B14F-4D97-AF65-F5344CB8AC3E}">
        <p14:creationId xmlns:p14="http://schemas.microsoft.com/office/powerpoint/2010/main" val="38682624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AC16D-1A13-4F47-8363-CC50067F0100}"/>
              </a:ext>
            </a:extLst>
          </p:cNvPr>
          <p:cNvSpPr>
            <a:spLocks noGrp="1"/>
          </p:cNvSpPr>
          <p:nvPr>
            <p:ph type="title"/>
          </p:nvPr>
        </p:nvSpPr>
        <p:spPr/>
        <p:txBody>
          <a:bodyPr/>
          <a:lstStyle/>
          <a:p>
            <a:r>
              <a:rPr lang="en-GB" dirty="0"/>
              <a:t>Push local commits to remote</a:t>
            </a:r>
          </a:p>
        </p:txBody>
      </p:sp>
      <p:pic>
        <p:nvPicPr>
          <p:cNvPr id="7" name="Content Placeholder 6">
            <a:extLst>
              <a:ext uri="{FF2B5EF4-FFF2-40B4-BE49-F238E27FC236}">
                <a16:creationId xmlns:a16="http://schemas.microsoft.com/office/drawing/2014/main" id="{BA2DE4CF-5B57-4420-A5CC-D115E6833685}"/>
              </a:ext>
            </a:extLst>
          </p:cNvPr>
          <p:cNvPicPr>
            <a:picLocks noGrp="1" noChangeAspect="1"/>
          </p:cNvPicPr>
          <p:nvPr>
            <p:ph idx="1"/>
          </p:nvPr>
        </p:nvPicPr>
        <p:blipFill>
          <a:blip r:embed="rId2"/>
          <a:stretch>
            <a:fillRect/>
          </a:stretch>
        </p:blipFill>
        <p:spPr>
          <a:xfrm>
            <a:off x="2900962" y="1825625"/>
            <a:ext cx="6390076" cy="4351338"/>
          </a:xfrm>
        </p:spPr>
      </p:pic>
    </p:spTree>
    <p:extLst>
      <p:ext uri="{BB962C8B-B14F-4D97-AF65-F5344CB8AC3E}">
        <p14:creationId xmlns:p14="http://schemas.microsoft.com/office/powerpoint/2010/main" val="40996021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561F9-3613-4BE1-97DE-0911303B3A63}"/>
              </a:ext>
            </a:extLst>
          </p:cNvPr>
          <p:cNvSpPr>
            <a:spLocks noGrp="1"/>
          </p:cNvSpPr>
          <p:nvPr>
            <p:ph type="title"/>
          </p:nvPr>
        </p:nvSpPr>
        <p:spPr/>
        <p:txBody>
          <a:bodyPr/>
          <a:lstStyle/>
          <a:p>
            <a:r>
              <a:rPr lang="en-GB" dirty="0"/>
              <a:t>Refresh your remote and check it is updated with the committed source code files</a:t>
            </a:r>
          </a:p>
        </p:txBody>
      </p:sp>
      <p:pic>
        <p:nvPicPr>
          <p:cNvPr id="5" name="Content Placeholder 4">
            <a:extLst>
              <a:ext uri="{FF2B5EF4-FFF2-40B4-BE49-F238E27FC236}">
                <a16:creationId xmlns:a16="http://schemas.microsoft.com/office/drawing/2014/main" id="{A756CF2E-3977-4ABB-8559-6055C96CE278}"/>
              </a:ext>
            </a:extLst>
          </p:cNvPr>
          <p:cNvPicPr>
            <a:picLocks noGrp="1" noChangeAspect="1"/>
          </p:cNvPicPr>
          <p:nvPr>
            <p:ph idx="1"/>
          </p:nvPr>
        </p:nvPicPr>
        <p:blipFill>
          <a:blip r:embed="rId2"/>
          <a:stretch>
            <a:fillRect/>
          </a:stretch>
        </p:blipFill>
        <p:spPr>
          <a:xfrm>
            <a:off x="2960621" y="1825625"/>
            <a:ext cx="6270758" cy="4351338"/>
          </a:xfrm>
        </p:spPr>
      </p:pic>
    </p:spTree>
    <p:extLst>
      <p:ext uri="{BB962C8B-B14F-4D97-AF65-F5344CB8AC3E}">
        <p14:creationId xmlns:p14="http://schemas.microsoft.com/office/powerpoint/2010/main" val="10056385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33F15-B3CC-48BF-AB5F-CEA526AAD53B}"/>
              </a:ext>
            </a:extLst>
          </p:cNvPr>
          <p:cNvSpPr>
            <a:spLocks noGrp="1"/>
          </p:cNvSpPr>
          <p:nvPr>
            <p:ph type="title"/>
          </p:nvPr>
        </p:nvSpPr>
        <p:spPr/>
        <p:txBody>
          <a:bodyPr/>
          <a:lstStyle/>
          <a:p>
            <a:r>
              <a:rPr lang="en-GB" dirty="0"/>
              <a:t>Create a new directory</a:t>
            </a:r>
          </a:p>
        </p:txBody>
      </p:sp>
      <p:pic>
        <p:nvPicPr>
          <p:cNvPr id="5" name="Content Placeholder 4">
            <a:extLst>
              <a:ext uri="{FF2B5EF4-FFF2-40B4-BE49-F238E27FC236}">
                <a16:creationId xmlns:a16="http://schemas.microsoft.com/office/drawing/2014/main" id="{864EC30C-5FEF-4A42-8EBC-D5EDA19DBA4B}"/>
              </a:ext>
            </a:extLst>
          </p:cNvPr>
          <p:cNvPicPr>
            <a:picLocks noGrp="1" noChangeAspect="1"/>
          </p:cNvPicPr>
          <p:nvPr>
            <p:ph idx="1"/>
          </p:nvPr>
        </p:nvPicPr>
        <p:blipFill>
          <a:blip r:embed="rId2"/>
          <a:stretch>
            <a:fillRect/>
          </a:stretch>
        </p:blipFill>
        <p:spPr>
          <a:xfrm>
            <a:off x="4024190" y="1825625"/>
            <a:ext cx="4143619" cy="4351338"/>
          </a:xfrm>
        </p:spPr>
      </p:pic>
    </p:spTree>
    <p:extLst>
      <p:ext uri="{BB962C8B-B14F-4D97-AF65-F5344CB8AC3E}">
        <p14:creationId xmlns:p14="http://schemas.microsoft.com/office/powerpoint/2010/main" val="38144622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081C5-A045-4E78-B4A0-69DA6D11EEBA}"/>
              </a:ext>
            </a:extLst>
          </p:cNvPr>
          <p:cNvSpPr>
            <a:spLocks noGrp="1"/>
          </p:cNvSpPr>
          <p:nvPr>
            <p:ph type="title"/>
          </p:nvPr>
        </p:nvSpPr>
        <p:spPr/>
        <p:txBody>
          <a:bodyPr/>
          <a:lstStyle/>
          <a:p>
            <a:r>
              <a:rPr lang="en-GB" dirty="0"/>
              <a:t>Add a main.cpp</a:t>
            </a:r>
          </a:p>
        </p:txBody>
      </p:sp>
      <p:pic>
        <p:nvPicPr>
          <p:cNvPr id="5" name="Content Placeholder 4">
            <a:extLst>
              <a:ext uri="{FF2B5EF4-FFF2-40B4-BE49-F238E27FC236}">
                <a16:creationId xmlns:a16="http://schemas.microsoft.com/office/drawing/2014/main" id="{629A0BB9-2E78-494F-87BB-3034361090CD}"/>
              </a:ext>
            </a:extLst>
          </p:cNvPr>
          <p:cNvPicPr>
            <a:picLocks noGrp="1" noChangeAspect="1"/>
          </p:cNvPicPr>
          <p:nvPr>
            <p:ph idx="1"/>
          </p:nvPr>
        </p:nvPicPr>
        <p:blipFill>
          <a:blip r:embed="rId2"/>
          <a:stretch>
            <a:fillRect/>
          </a:stretch>
        </p:blipFill>
        <p:spPr>
          <a:xfrm>
            <a:off x="838200" y="2083702"/>
            <a:ext cx="10515600" cy="3835183"/>
          </a:xfrm>
        </p:spPr>
      </p:pic>
    </p:spTree>
    <p:extLst>
      <p:ext uri="{BB962C8B-B14F-4D97-AF65-F5344CB8AC3E}">
        <p14:creationId xmlns:p14="http://schemas.microsoft.com/office/powerpoint/2010/main" val="15962904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3A6B9-0431-407D-9530-8D33851B2243}"/>
              </a:ext>
            </a:extLst>
          </p:cNvPr>
          <p:cNvSpPr>
            <a:spLocks noGrp="1"/>
          </p:cNvSpPr>
          <p:nvPr>
            <p:ph type="title"/>
          </p:nvPr>
        </p:nvSpPr>
        <p:spPr>
          <a:xfrm>
            <a:off x="838200" y="365125"/>
            <a:ext cx="10515600" cy="1791921"/>
          </a:xfrm>
        </p:spPr>
        <p:txBody>
          <a:bodyPr>
            <a:normAutofit fontScale="90000"/>
          </a:bodyPr>
          <a:lstStyle/>
          <a:p>
            <a:r>
              <a:rPr lang="en-GB" dirty="0"/>
              <a:t>You can switch between building executables by adding lines to your CMakeLists.txt file and using the edit run configurations drop down.</a:t>
            </a:r>
          </a:p>
        </p:txBody>
      </p:sp>
      <p:pic>
        <p:nvPicPr>
          <p:cNvPr id="9" name="Content Placeholder 8">
            <a:extLst>
              <a:ext uri="{FF2B5EF4-FFF2-40B4-BE49-F238E27FC236}">
                <a16:creationId xmlns:a16="http://schemas.microsoft.com/office/drawing/2014/main" id="{B08FA006-6CDB-4F0C-B839-058469AC80E8}"/>
              </a:ext>
            </a:extLst>
          </p:cNvPr>
          <p:cNvPicPr>
            <a:picLocks noGrp="1" noChangeAspect="1"/>
          </p:cNvPicPr>
          <p:nvPr>
            <p:ph idx="1"/>
          </p:nvPr>
        </p:nvPicPr>
        <p:blipFill>
          <a:blip r:embed="rId2"/>
          <a:stretch>
            <a:fillRect/>
          </a:stretch>
        </p:blipFill>
        <p:spPr>
          <a:xfrm>
            <a:off x="838200" y="2398007"/>
            <a:ext cx="10515600" cy="3206574"/>
          </a:xfrm>
        </p:spPr>
      </p:pic>
      <p:sp>
        <p:nvSpPr>
          <p:cNvPr id="10" name="TextBox 9">
            <a:extLst>
              <a:ext uri="{FF2B5EF4-FFF2-40B4-BE49-F238E27FC236}">
                <a16:creationId xmlns:a16="http://schemas.microsoft.com/office/drawing/2014/main" id="{2CAED1EC-9A06-4B3C-85B0-A8695B85F143}"/>
              </a:ext>
            </a:extLst>
          </p:cNvPr>
          <p:cNvSpPr txBox="1"/>
          <p:nvPr/>
        </p:nvSpPr>
        <p:spPr>
          <a:xfrm>
            <a:off x="1196731" y="5845542"/>
            <a:ext cx="9798538" cy="70788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sz="2000" dirty="0"/>
              <a:t>We </a:t>
            </a:r>
            <a:r>
              <a:rPr lang="en-GB" sz="2000"/>
              <a:t>can create </a:t>
            </a:r>
            <a:r>
              <a:rPr lang="en-GB" sz="2000" dirty="0"/>
              <a:t>a simple folder structure, like above, for different tutorial activities each week.</a:t>
            </a:r>
          </a:p>
          <a:p>
            <a:r>
              <a:rPr lang="en-GB" sz="2000" dirty="0"/>
              <a:t>(Auto-reload of CMake project is helpful to turn on if the button appears).</a:t>
            </a:r>
          </a:p>
        </p:txBody>
      </p:sp>
    </p:spTree>
    <p:extLst>
      <p:ext uri="{BB962C8B-B14F-4D97-AF65-F5344CB8AC3E}">
        <p14:creationId xmlns:p14="http://schemas.microsoft.com/office/powerpoint/2010/main" val="36507746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08301-A5CE-41DC-AF30-A63F1398D508}"/>
              </a:ext>
            </a:extLst>
          </p:cNvPr>
          <p:cNvSpPr>
            <a:spLocks noGrp="1"/>
          </p:cNvSpPr>
          <p:nvPr>
            <p:ph type="title"/>
          </p:nvPr>
        </p:nvSpPr>
        <p:spPr/>
        <p:txBody>
          <a:bodyPr/>
          <a:lstStyle/>
          <a:p>
            <a:r>
              <a:rPr lang="en-GB" dirty="0"/>
              <a:t>Make another local commit with the new project structure and then push</a:t>
            </a:r>
          </a:p>
        </p:txBody>
      </p:sp>
      <p:pic>
        <p:nvPicPr>
          <p:cNvPr id="9" name="Content Placeholder 8">
            <a:extLst>
              <a:ext uri="{FF2B5EF4-FFF2-40B4-BE49-F238E27FC236}">
                <a16:creationId xmlns:a16="http://schemas.microsoft.com/office/drawing/2014/main" id="{624F8BFE-6C81-4123-B484-E640BE9EAE90}"/>
              </a:ext>
            </a:extLst>
          </p:cNvPr>
          <p:cNvPicPr>
            <a:picLocks noGrp="1" noChangeAspect="1"/>
          </p:cNvPicPr>
          <p:nvPr>
            <p:ph idx="1"/>
          </p:nvPr>
        </p:nvPicPr>
        <p:blipFill>
          <a:blip r:embed="rId2"/>
          <a:stretch>
            <a:fillRect/>
          </a:stretch>
        </p:blipFill>
        <p:spPr>
          <a:xfrm>
            <a:off x="1245493" y="1825625"/>
            <a:ext cx="9701013" cy="4351338"/>
          </a:xfrm>
        </p:spPr>
      </p:pic>
    </p:spTree>
    <p:extLst>
      <p:ext uri="{BB962C8B-B14F-4D97-AF65-F5344CB8AC3E}">
        <p14:creationId xmlns:p14="http://schemas.microsoft.com/office/powerpoint/2010/main" val="31813216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CD176-A114-40E6-AB4D-A9EF70489BAC}"/>
              </a:ext>
            </a:extLst>
          </p:cNvPr>
          <p:cNvSpPr>
            <a:spLocks noGrp="1"/>
          </p:cNvSpPr>
          <p:nvPr>
            <p:ph type="title"/>
          </p:nvPr>
        </p:nvSpPr>
        <p:spPr/>
        <p:txBody>
          <a:bodyPr/>
          <a:lstStyle/>
          <a:p>
            <a:r>
              <a:rPr lang="en-GB" dirty="0"/>
              <a:t>Refresh your remote again and check the changes.</a:t>
            </a:r>
          </a:p>
        </p:txBody>
      </p:sp>
      <p:pic>
        <p:nvPicPr>
          <p:cNvPr id="5" name="Content Placeholder 4">
            <a:extLst>
              <a:ext uri="{FF2B5EF4-FFF2-40B4-BE49-F238E27FC236}">
                <a16:creationId xmlns:a16="http://schemas.microsoft.com/office/drawing/2014/main" id="{CDA4975E-AC7C-4C39-80BE-E20326110242}"/>
              </a:ext>
            </a:extLst>
          </p:cNvPr>
          <p:cNvPicPr>
            <a:picLocks noGrp="1" noChangeAspect="1"/>
          </p:cNvPicPr>
          <p:nvPr>
            <p:ph idx="1"/>
          </p:nvPr>
        </p:nvPicPr>
        <p:blipFill>
          <a:blip r:embed="rId2"/>
          <a:stretch>
            <a:fillRect/>
          </a:stretch>
        </p:blipFill>
        <p:spPr>
          <a:xfrm>
            <a:off x="2600905" y="1825625"/>
            <a:ext cx="6990190" cy="4351338"/>
          </a:xfrm>
        </p:spPr>
      </p:pic>
    </p:spTree>
    <p:extLst>
      <p:ext uri="{BB962C8B-B14F-4D97-AF65-F5344CB8AC3E}">
        <p14:creationId xmlns:p14="http://schemas.microsoft.com/office/powerpoint/2010/main" val="26402798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7A686-38E9-471E-BD53-54DFD0380DF6}"/>
              </a:ext>
            </a:extLst>
          </p:cNvPr>
          <p:cNvSpPr>
            <a:spLocks noGrp="1"/>
          </p:cNvSpPr>
          <p:nvPr>
            <p:ph type="title"/>
          </p:nvPr>
        </p:nvSpPr>
        <p:spPr/>
        <p:txBody>
          <a:bodyPr/>
          <a:lstStyle/>
          <a:p>
            <a:r>
              <a:rPr lang="en-GB" dirty="0"/>
              <a:t>Version control</a:t>
            </a:r>
          </a:p>
        </p:txBody>
      </p:sp>
      <p:sp>
        <p:nvSpPr>
          <p:cNvPr id="3" name="Content Placeholder 2">
            <a:extLst>
              <a:ext uri="{FF2B5EF4-FFF2-40B4-BE49-F238E27FC236}">
                <a16:creationId xmlns:a16="http://schemas.microsoft.com/office/drawing/2014/main" id="{E57C7AD1-0595-42EE-9D41-3FA3B68D5B82}"/>
              </a:ext>
            </a:extLst>
          </p:cNvPr>
          <p:cNvSpPr>
            <a:spLocks noGrp="1"/>
          </p:cNvSpPr>
          <p:nvPr>
            <p:ph idx="1"/>
          </p:nvPr>
        </p:nvSpPr>
        <p:spPr/>
        <p:txBody>
          <a:bodyPr/>
          <a:lstStyle/>
          <a:p>
            <a:r>
              <a:rPr lang="en-GB" dirty="0"/>
              <a:t>So we have seen how to do local commits and push those commits to a remote repository on the cloud.</a:t>
            </a:r>
          </a:p>
          <a:p>
            <a:r>
              <a:rPr lang="en-GB" dirty="0"/>
              <a:t>Now lets assume we want to change to a different PC, or maybe we just want to download someone else repository and work on that.</a:t>
            </a:r>
          </a:p>
          <a:p>
            <a:r>
              <a:rPr lang="en-GB" dirty="0"/>
              <a:t>We can do this by cloning a repository.</a:t>
            </a:r>
          </a:p>
          <a:p>
            <a:endParaRPr lang="en-GB" dirty="0"/>
          </a:p>
        </p:txBody>
      </p:sp>
    </p:spTree>
    <p:extLst>
      <p:ext uri="{BB962C8B-B14F-4D97-AF65-F5344CB8AC3E}">
        <p14:creationId xmlns:p14="http://schemas.microsoft.com/office/powerpoint/2010/main" val="40603956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12190-90B0-4526-8338-E06387EFDE5A}"/>
              </a:ext>
            </a:extLst>
          </p:cNvPr>
          <p:cNvSpPr>
            <a:spLocks noGrp="1"/>
          </p:cNvSpPr>
          <p:nvPr>
            <p:ph type="title"/>
          </p:nvPr>
        </p:nvSpPr>
        <p:spPr/>
        <p:txBody>
          <a:bodyPr>
            <a:normAutofit fontScale="90000"/>
          </a:bodyPr>
          <a:lstStyle/>
          <a:p>
            <a:r>
              <a:rPr lang="en-GB" dirty="0"/>
              <a:t>Lets pretend we have changed PC and we want to continue working on our project from where we left off from.</a:t>
            </a:r>
          </a:p>
        </p:txBody>
      </p:sp>
      <p:pic>
        <p:nvPicPr>
          <p:cNvPr id="5" name="Content Placeholder 4">
            <a:extLst>
              <a:ext uri="{FF2B5EF4-FFF2-40B4-BE49-F238E27FC236}">
                <a16:creationId xmlns:a16="http://schemas.microsoft.com/office/drawing/2014/main" id="{CBA23693-4AE8-4125-9C3A-DCE94091DF66}"/>
              </a:ext>
            </a:extLst>
          </p:cNvPr>
          <p:cNvPicPr>
            <a:picLocks noGrp="1" noChangeAspect="1"/>
          </p:cNvPicPr>
          <p:nvPr>
            <p:ph idx="1"/>
          </p:nvPr>
        </p:nvPicPr>
        <p:blipFill>
          <a:blip r:embed="rId2"/>
          <a:stretch>
            <a:fillRect/>
          </a:stretch>
        </p:blipFill>
        <p:spPr>
          <a:xfrm>
            <a:off x="2445791" y="1825625"/>
            <a:ext cx="7300417" cy="4351338"/>
          </a:xfrm>
        </p:spPr>
      </p:pic>
    </p:spTree>
    <p:extLst>
      <p:ext uri="{BB962C8B-B14F-4D97-AF65-F5344CB8AC3E}">
        <p14:creationId xmlns:p14="http://schemas.microsoft.com/office/powerpoint/2010/main" val="39217181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C607D-8525-4AB9-862C-955F1B5775AE}"/>
              </a:ext>
            </a:extLst>
          </p:cNvPr>
          <p:cNvSpPr>
            <a:spLocks noGrp="1"/>
          </p:cNvSpPr>
          <p:nvPr>
            <p:ph type="title"/>
          </p:nvPr>
        </p:nvSpPr>
        <p:spPr/>
        <p:txBody>
          <a:bodyPr>
            <a:normAutofit fontScale="90000"/>
          </a:bodyPr>
          <a:lstStyle/>
          <a:p>
            <a:r>
              <a:rPr lang="en-GB" dirty="0"/>
              <a:t>When you get from version control (clone) you need to specify your remote URL and a local directory to store the files in.</a:t>
            </a:r>
          </a:p>
        </p:txBody>
      </p:sp>
      <p:pic>
        <p:nvPicPr>
          <p:cNvPr id="5" name="Content Placeholder 4">
            <a:extLst>
              <a:ext uri="{FF2B5EF4-FFF2-40B4-BE49-F238E27FC236}">
                <a16:creationId xmlns:a16="http://schemas.microsoft.com/office/drawing/2014/main" id="{3EBAF1D3-DDE2-41A1-ACAF-7C0F3503F093}"/>
              </a:ext>
            </a:extLst>
          </p:cNvPr>
          <p:cNvPicPr>
            <a:picLocks noGrp="1" noChangeAspect="1"/>
          </p:cNvPicPr>
          <p:nvPr>
            <p:ph idx="1"/>
          </p:nvPr>
        </p:nvPicPr>
        <p:blipFill>
          <a:blip r:embed="rId2"/>
          <a:stretch>
            <a:fillRect/>
          </a:stretch>
        </p:blipFill>
        <p:spPr>
          <a:xfrm>
            <a:off x="3421818" y="1825625"/>
            <a:ext cx="5348364" cy="4351338"/>
          </a:xfrm>
        </p:spPr>
      </p:pic>
    </p:spTree>
    <p:extLst>
      <p:ext uri="{BB962C8B-B14F-4D97-AF65-F5344CB8AC3E}">
        <p14:creationId xmlns:p14="http://schemas.microsoft.com/office/powerpoint/2010/main" val="35421268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2643B-FCF3-4DE2-8642-90330D0EE8C4}"/>
              </a:ext>
            </a:extLst>
          </p:cNvPr>
          <p:cNvSpPr>
            <a:spLocks noGrp="1"/>
          </p:cNvSpPr>
          <p:nvPr>
            <p:ph type="title"/>
          </p:nvPr>
        </p:nvSpPr>
        <p:spPr/>
        <p:txBody>
          <a:bodyPr/>
          <a:lstStyle/>
          <a:p>
            <a:r>
              <a:rPr lang="en-GB" dirty="0"/>
              <a:t>Regular commit and push</a:t>
            </a:r>
          </a:p>
        </p:txBody>
      </p:sp>
      <p:sp>
        <p:nvSpPr>
          <p:cNvPr id="3" name="Content Placeholder 2">
            <a:extLst>
              <a:ext uri="{FF2B5EF4-FFF2-40B4-BE49-F238E27FC236}">
                <a16:creationId xmlns:a16="http://schemas.microsoft.com/office/drawing/2014/main" id="{E621FBCF-34A0-459C-A459-3E939607F38B}"/>
              </a:ext>
            </a:extLst>
          </p:cNvPr>
          <p:cNvSpPr>
            <a:spLocks noGrp="1"/>
          </p:cNvSpPr>
          <p:nvPr>
            <p:ph idx="1"/>
          </p:nvPr>
        </p:nvSpPr>
        <p:spPr/>
        <p:txBody>
          <a:bodyPr>
            <a:normAutofit fontScale="92500" lnSpcReduction="10000"/>
          </a:bodyPr>
          <a:lstStyle/>
          <a:p>
            <a:r>
              <a:rPr lang="en-GB" dirty="0"/>
              <a:t>Now you should see that you have a clone of the project in a new directory on your local system.</a:t>
            </a:r>
          </a:p>
          <a:p>
            <a:r>
              <a:rPr lang="en-GB" dirty="0"/>
              <a:t>You can continue to make edits to the source code, then commit and push to save your progress and version control.</a:t>
            </a:r>
          </a:p>
          <a:p>
            <a:r>
              <a:rPr lang="en-GB" dirty="0"/>
              <a:t>Version control systems allow you to switch between PCs, and work in a team of developers on a single project.</a:t>
            </a:r>
          </a:p>
          <a:p>
            <a:r>
              <a:rPr lang="en-GB" dirty="0"/>
              <a:t>Hopefully you are starting to see the benefits of using a version control system already, but we are only scratching the surface of its capabilities.</a:t>
            </a:r>
          </a:p>
          <a:p>
            <a:r>
              <a:rPr lang="en-GB" dirty="0"/>
              <a:t>Get into a habit of regularly committing and pushing your changes to your remote repository.  Your teammates / future self will be glad you did.</a:t>
            </a:r>
          </a:p>
          <a:p>
            <a:r>
              <a:rPr lang="en-GB" dirty="0"/>
              <a:t>We will use this version control system for the rest of the module.</a:t>
            </a:r>
          </a:p>
        </p:txBody>
      </p:sp>
    </p:spTree>
    <p:extLst>
      <p:ext uri="{BB962C8B-B14F-4D97-AF65-F5344CB8AC3E}">
        <p14:creationId xmlns:p14="http://schemas.microsoft.com/office/powerpoint/2010/main" val="29289953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0EDA6-208D-451B-A818-C40E58EBFBFB}"/>
              </a:ext>
            </a:extLst>
          </p:cNvPr>
          <p:cNvSpPr>
            <a:spLocks noGrp="1"/>
          </p:cNvSpPr>
          <p:nvPr>
            <p:ph type="title"/>
          </p:nvPr>
        </p:nvSpPr>
        <p:spPr/>
        <p:txBody>
          <a:bodyPr>
            <a:normAutofit/>
          </a:bodyPr>
          <a:lstStyle/>
          <a:p>
            <a:r>
              <a:rPr lang="en-GB" sz="4000" dirty="0"/>
              <a:t>Building C++ code in CLion</a:t>
            </a:r>
          </a:p>
        </p:txBody>
      </p:sp>
      <p:sp>
        <p:nvSpPr>
          <p:cNvPr id="3" name="Content Placeholder 2">
            <a:extLst>
              <a:ext uri="{FF2B5EF4-FFF2-40B4-BE49-F238E27FC236}">
                <a16:creationId xmlns:a16="http://schemas.microsoft.com/office/drawing/2014/main" id="{043A1913-5D40-410B-A20E-CE1AB1EA0903}"/>
              </a:ext>
            </a:extLst>
          </p:cNvPr>
          <p:cNvSpPr>
            <a:spLocks noGrp="1"/>
          </p:cNvSpPr>
          <p:nvPr>
            <p:ph idx="1"/>
          </p:nvPr>
        </p:nvSpPr>
        <p:spPr>
          <a:xfrm>
            <a:off x="838200" y="1825625"/>
            <a:ext cx="10515600" cy="4351338"/>
          </a:xfrm>
        </p:spPr>
        <p:txBody>
          <a:bodyPr>
            <a:normAutofit fontScale="92500" lnSpcReduction="20000"/>
          </a:bodyPr>
          <a:lstStyle/>
          <a:p>
            <a:pPr marL="0" indent="0">
              <a:buNone/>
            </a:pPr>
            <a:r>
              <a:rPr lang="en-GB" dirty="0"/>
              <a:t>C++ compilation process – see document on Moodle for more details:</a:t>
            </a:r>
          </a:p>
          <a:p>
            <a:r>
              <a:rPr lang="en-GB" dirty="0"/>
              <a:t>Editing source files (.cpp .h)</a:t>
            </a:r>
          </a:p>
          <a:p>
            <a:r>
              <a:rPr lang="en-GB" dirty="0"/>
              <a:t>Building</a:t>
            </a:r>
          </a:p>
          <a:p>
            <a:pPr lvl="1"/>
            <a:r>
              <a:rPr lang="en-GB" dirty="0"/>
              <a:t>Preprocessor</a:t>
            </a:r>
          </a:p>
          <a:p>
            <a:pPr lvl="2"/>
            <a:r>
              <a:rPr lang="en-GB" dirty="0"/>
              <a:t>creates expanded source files (expanded .cpp)</a:t>
            </a:r>
          </a:p>
          <a:p>
            <a:pPr lvl="2"/>
            <a:endParaRPr lang="en-GB" dirty="0"/>
          </a:p>
          <a:p>
            <a:pPr lvl="1"/>
            <a:r>
              <a:rPr lang="en-GB" dirty="0"/>
              <a:t>Compiler (and Assembler)</a:t>
            </a:r>
          </a:p>
          <a:p>
            <a:pPr lvl="2"/>
            <a:r>
              <a:rPr lang="en-GB" dirty="0"/>
              <a:t>creates machine code stored in object files (.o or .obj)</a:t>
            </a:r>
          </a:p>
          <a:p>
            <a:pPr lvl="2"/>
            <a:endParaRPr lang="en-GB" dirty="0"/>
          </a:p>
          <a:p>
            <a:pPr lvl="1"/>
            <a:r>
              <a:rPr lang="en-GB" dirty="0"/>
              <a:t>Linking</a:t>
            </a:r>
          </a:p>
          <a:p>
            <a:pPr lvl="2"/>
            <a:r>
              <a:rPr lang="en-GB" dirty="0"/>
              <a:t>creates executable (.exe for Windows)</a:t>
            </a:r>
          </a:p>
          <a:p>
            <a:pPr lvl="2"/>
            <a:endParaRPr lang="en-GB" dirty="0"/>
          </a:p>
          <a:p>
            <a:r>
              <a:rPr lang="en-GB" dirty="0"/>
              <a:t>Load and Execute</a:t>
            </a:r>
          </a:p>
        </p:txBody>
      </p:sp>
      <p:pic>
        <p:nvPicPr>
          <p:cNvPr id="4" name="Picture 3">
            <a:extLst>
              <a:ext uri="{FF2B5EF4-FFF2-40B4-BE49-F238E27FC236}">
                <a16:creationId xmlns:a16="http://schemas.microsoft.com/office/drawing/2014/main" id="{E9BEF407-A84B-4050-BB30-6B2C04E322A7}"/>
              </a:ext>
            </a:extLst>
          </p:cNvPr>
          <p:cNvPicPr>
            <a:picLocks noChangeAspect="1"/>
          </p:cNvPicPr>
          <p:nvPr/>
        </p:nvPicPr>
        <p:blipFill>
          <a:blip r:embed="rId2"/>
          <a:stretch>
            <a:fillRect/>
          </a:stretch>
        </p:blipFill>
        <p:spPr>
          <a:xfrm>
            <a:off x="5960183" y="4394446"/>
            <a:ext cx="6231817" cy="2463553"/>
          </a:xfrm>
          <a:prstGeom prst="rect">
            <a:avLst/>
          </a:prstGeom>
        </p:spPr>
      </p:pic>
      <p:sp>
        <p:nvSpPr>
          <p:cNvPr id="5" name="TextBox 4">
            <a:extLst>
              <a:ext uri="{FF2B5EF4-FFF2-40B4-BE49-F238E27FC236}">
                <a16:creationId xmlns:a16="http://schemas.microsoft.com/office/drawing/2014/main" id="{68C2F8BC-51CA-4C9F-8E3B-DCE3970F7C4D}"/>
              </a:ext>
            </a:extLst>
          </p:cNvPr>
          <p:cNvSpPr txBox="1"/>
          <p:nvPr/>
        </p:nvSpPr>
        <p:spPr>
          <a:xfrm>
            <a:off x="7257562" y="2565514"/>
            <a:ext cx="4515338" cy="954107"/>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sz="1400" dirty="0"/>
              <a:t>In CLion .obj files can be found in the cmake-build folder e.g.:</a:t>
            </a:r>
          </a:p>
          <a:p>
            <a:r>
              <a:rPr lang="en-GB" sz="1400" dirty="0"/>
              <a:t>C:\Users\Chris\CLionProjects\aa6164-hello-clion2\cmake-build-debug\CMakeFiles\t01-ascii-art.dir\T01-ascii-art</a:t>
            </a:r>
          </a:p>
        </p:txBody>
      </p:sp>
    </p:spTree>
    <p:extLst>
      <p:ext uri="{BB962C8B-B14F-4D97-AF65-F5344CB8AC3E}">
        <p14:creationId xmlns:p14="http://schemas.microsoft.com/office/powerpoint/2010/main" val="34768647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BFA23-2757-4C96-B985-936CA7A54D40}"/>
              </a:ext>
            </a:extLst>
          </p:cNvPr>
          <p:cNvSpPr>
            <a:spLocks noGrp="1"/>
          </p:cNvSpPr>
          <p:nvPr>
            <p:ph type="title"/>
          </p:nvPr>
        </p:nvSpPr>
        <p:spPr/>
        <p:txBody>
          <a:bodyPr/>
          <a:lstStyle/>
          <a:p>
            <a:r>
              <a:rPr lang="en-GB" dirty="0"/>
              <a:t>Activity 1 – using cout</a:t>
            </a:r>
          </a:p>
        </p:txBody>
      </p:sp>
      <p:sp>
        <p:nvSpPr>
          <p:cNvPr id="3" name="Content Placeholder 2">
            <a:extLst>
              <a:ext uri="{FF2B5EF4-FFF2-40B4-BE49-F238E27FC236}">
                <a16:creationId xmlns:a16="http://schemas.microsoft.com/office/drawing/2014/main" id="{9C575BB3-B4D5-4E6B-B16D-14AF0E19AE34}"/>
              </a:ext>
            </a:extLst>
          </p:cNvPr>
          <p:cNvSpPr>
            <a:spLocks noGrp="1"/>
          </p:cNvSpPr>
          <p:nvPr>
            <p:ph idx="1"/>
          </p:nvPr>
        </p:nvSpPr>
        <p:spPr/>
        <p:txBody>
          <a:bodyPr>
            <a:normAutofit lnSpcReduction="10000"/>
          </a:bodyPr>
          <a:lstStyle/>
          <a:p>
            <a:r>
              <a:rPr lang="en-GB" sz="2000" dirty="0"/>
              <a:t>cout is the standard output stream object in C++ (in this case the windows console).  Using the cout object:</a:t>
            </a:r>
          </a:p>
          <a:p>
            <a:pPr marL="514350" indent="-514350">
              <a:buFont typeface="+mj-lt"/>
              <a:buAutoNum type="arabicPeriod"/>
            </a:pPr>
            <a:r>
              <a:rPr lang="en-GB" sz="2000" dirty="0"/>
              <a:t>Make a change to the source code so that it will print hello world, then an empty line and then your name on another separate line</a:t>
            </a:r>
          </a:p>
          <a:p>
            <a:pPr marL="514350" indent="-514350">
              <a:buFont typeface="+mj-lt"/>
              <a:buAutoNum type="arabicPeriod"/>
            </a:pPr>
            <a:endParaRPr lang="en-GB" sz="2000" dirty="0"/>
          </a:p>
          <a:p>
            <a:pPr marL="514350" indent="-514350">
              <a:buFont typeface="+mj-lt"/>
              <a:buAutoNum type="arabicPeriod"/>
            </a:pPr>
            <a:r>
              <a:rPr lang="en-GB" sz="2000" dirty="0"/>
              <a:t>Make a change to the source code so that it will print hello world and your name inside separate boxes of star characters i.e.</a:t>
            </a:r>
          </a:p>
          <a:p>
            <a:pPr marL="0" indent="0">
              <a:buNone/>
            </a:pPr>
            <a:r>
              <a:rPr lang="en-GB" sz="2000" dirty="0">
                <a:latin typeface="Consolas" panose="020B0609020204030204" pitchFamily="49" charset="0"/>
              </a:rPr>
              <a:t>***************</a:t>
            </a:r>
          </a:p>
          <a:p>
            <a:pPr marL="0" indent="0">
              <a:buNone/>
            </a:pPr>
            <a:r>
              <a:rPr lang="en-GB" sz="2000" dirty="0">
                <a:latin typeface="Consolas" panose="020B0609020204030204" pitchFamily="49" charset="0"/>
              </a:rPr>
              <a:t>* Hello World *</a:t>
            </a:r>
          </a:p>
          <a:p>
            <a:pPr marL="0" indent="0">
              <a:buNone/>
            </a:pPr>
            <a:r>
              <a:rPr lang="en-GB" sz="2000" dirty="0">
                <a:latin typeface="Consolas" panose="020B0609020204030204" pitchFamily="49" charset="0"/>
              </a:rPr>
              <a:t>***************</a:t>
            </a:r>
          </a:p>
          <a:p>
            <a:pPr marL="0" indent="0">
              <a:buNone/>
            </a:pPr>
            <a:r>
              <a:rPr lang="en-GB" sz="2000" dirty="0">
                <a:latin typeface="Consolas" panose="020B0609020204030204" pitchFamily="49" charset="0"/>
              </a:rPr>
              <a:t>*    Chris    *</a:t>
            </a:r>
          </a:p>
          <a:p>
            <a:pPr marL="0" indent="0">
              <a:buNone/>
            </a:pPr>
            <a:r>
              <a:rPr lang="en-GB" sz="2000" dirty="0">
                <a:latin typeface="Consolas" panose="020B0609020204030204" pitchFamily="49" charset="0"/>
              </a:rPr>
              <a:t>***************</a:t>
            </a:r>
          </a:p>
        </p:txBody>
      </p:sp>
      <p:sp>
        <p:nvSpPr>
          <p:cNvPr id="4" name="TextBox 3">
            <a:extLst>
              <a:ext uri="{FF2B5EF4-FFF2-40B4-BE49-F238E27FC236}">
                <a16:creationId xmlns:a16="http://schemas.microsoft.com/office/drawing/2014/main" id="{6F5B978B-3D13-4904-A2DE-AC5ABF7AF09B}"/>
              </a:ext>
            </a:extLst>
          </p:cNvPr>
          <p:cNvSpPr txBox="1"/>
          <p:nvPr/>
        </p:nvSpPr>
        <p:spPr>
          <a:xfrm>
            <a:off x="8176335" y="3952165"/>
            <a:ext cx="3639105" cy="1015663"/>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GB" sz="2000" dirty="0"/>
              <a:t>Hint:</a:t>
            </a:r>
          </a:p>
          <a:p>
            <a:r>
              <a:rPr lang="en-GB" sz="2000" dirty="0">
                <a:latin typeface="Consolas" panose="020B0609020204030204" pitchFamily="49" charset="0"/>
              </a:rPr>
              <a:t>std::cout &lt;&lt; std::endl;</a:t>
            </a:r>
          </a:p>
          <a:p>
            <a:r>
              <a:rPr lang="en-GB" sz="2000" dirty="0"/>
              <a:t>can be used to print a new line.</a:t>
            </a:r>
          </a:p>
        </p:txBody>
      </p:sp>
      <p:sp>
        <p:nvSpPr>
          <p:cNvPr id="5" name="TextBox 4">
            <a:extLst>
              <a:ext uri="{FF2B5EF4-FFF2-40B4-BE49-F238E27FC236}">
                <a16:creationId xmlns:a16="http://schemas.microsoft.com/office/drawing/2014/main" id="{AF53C1F8-AB24-4159-BD83-045ED7FCEC90}"/>
              </a:ext>
            </a:extLst>
          </p:cNvPr>
          <p:cNvSpPr txBox="1"/>
          <p:nvPr/>
        </p:nvSpPr>
        <p:spPr>
          <a:xfrm>
            <a:off x="3399409" y="5102765"/>
            <a:ext cx="8425648" cy="1323439"/>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marL="285750" indent="-285750">
              <a:buFont typeface="Arial" panose="020B0604020202020204" pitchFamily="34" charset="0"/>
              <a:buChar char="•"/>
            </a:pPr>
            <a:r>
              <a:rPr lang="en-GB" sz="2000" dirty="0"/>
              <a:t>You can test your output by building and running your code again.</a:t>
            </a:r>
          </a:p>
          <a:p>
            <a:pPr marL="285750" indent="-285750">
              <a:buFont typeface="Arial" panose="020B0604020202020204" pitchFamily="34" charset="0"/>
              <a:buChar char="•"/>
            </a:pPr>
            <a:r>
              <a:rPr lang="en-GB" sz="2000" dirty="0"/>
              <a:t>Once you have the correct output, use Team Explorer to commit the changes to the local repository and then push the changes to the remote repository.</a:t>
            </a:r>
          </a:p>
          <a:p>
            <a:pPr marL="285750" indent="-285750">
              <a:buFont typeface="Arial" panose="020B0604020202020204" pitchFamily="34" charset="0"/>
              <a:buChar char="•"/>
            </a:pPr>
            <a:r>
              <a:rPr lang="en-GB" sz="2000" dirty="0"/>
              <a:t>Check CU GitHub has your code uploaded correctly, drill down to find source.</a:t>
            </a:r>
          </a:p>
        </p:txBody>
      </p:sp>
      <p:pic>
        <p:nvPicPr>
          <p:cNvPr id="7" name="Picture 2052" descr="D:\Users\aa6164\AppData\Local\Microsoft\Windows\Temporary Internet Files\Content.IE5\PHCKW372\MP900437312[1].jpg">
            <a:extLst>
              <a:ext uri="{FF2B5EF4-FFF2-40B4-BE49-F238E27FC236}">
                <a16:creationId xmlns:a16="http://schemas.microsoft.com/office/drawing/2014/main" id="{13376338-75BB-4298-A091-26646DEA3CF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39257" y="365125"/>
            <a:ext cx="685800" cy="686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51278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5" name="Rectangle 16">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18">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7" name="Picture 20">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C8A4752-C586-4CC7-9072-5B97A81AE31D}"/>
              </a:ext>
            </a:extLst>
          </p:cNvPr>
          <p:cNvSpPr>
            <a:spLocks noGrp="1"/>
          </p:cNvSpPr>
          <p:nvPr>
            <p:ph type="title"/>
          </p:nvPr>
        </p:nvSpPr>
        <p:spPr>
          <a:xfrm>
            <a:off x="640079" y="2053641"/>
            <a:ext cx="3669161" cy="2760098"/>
          </a:xfrm>
        </p:spPr>
        <p:txBody>
          <a:bodyPr>
            <a:normAutofit/>
          </a:bodyPr>
          <a:lstStyle/>
          <a:p>
            <a:r>
              <a:rPr lang="en-GB" dirty="0">
                <a:solidFill>
                  <a:srgbClr val="FFFFFF"/>
                </a:solidFill>
              </a:rPr>
              <a:t>Activity 2 – ASCII Art</a:t>
            </a:r>
          </a:p>
        </p:txBody>
      </p:sp>
      <p:sp>
        <p:nvSpPr>
          <p:cNvPr id="58" name="Content Placeholder 2">
            <a:extLst>
              <a:ext uri="{FF2B5EF4-FFF2-40B4-BE49-F238E27FC236}">
                <a16:creationId xmlns:a16="http://schemas.microsoft.com/office/drawing/2014/main" id="{38971E59-777A-4A0C-8B00-A813323F2E33}"/>
              </a:ext>
            </a:extLst>
          </p:cNvPr>
          <p:cNvSpPr>
            <a:spLocks noGrp="1"/>
          </p:cNvSpPr>
          <p:nvPr>
            <p:ph idx="1"/>
          </p:nvPr>
        </p:nvSpPr>
        <p:spPr>
          <a:xfrm>
            <a:off x="6090574" y="801866"/>
            <a:ext cx="5306084" cy="5230634"/>
          </a:xfrm>
        </p:spPr>
        <p:txBody>
          <a:bodyPr anchor="ctr">
            <a:normAutofit/>
          </a:bodyPr>
          <a:lstStyle/>
          <a:p>
            <a:r>
              <a:rPr lang="en-GB" dirty="0"/>
              <a:t>In Team Explorer, switch to your ‘T1-ASCIIArt’ solution</a:t>
            </a:r>
          </a:p>
          <a:p>
            <a:endParaRPr lang="en-GB" dirty="0"/>
          </a:p>
          <a:p>
            <a:r>
              <a:rPr lang="en-GB" dirty="0"/>
              <a:t>Search online and find some ASCII art</a:t>
            </a:r>
          </a:p>
          <a:p>
            <a:r>
              <a:rPr lang="en-GB" dirty="0"/>
              <a:t>Can use Moodle link to ASCII text generator</a:t>
            </a:r>
          </a:p>
          <a:p>
            <a:endParaRPr lang="en-GB" dirty="0"/>
          </a:p>
          <a:p>
            <a:r>
              <a:rPr lang="en-GB" dirty="0"/>
              <a:t>Write a console program to output the ASCII art to the console window!</a:t>
            </a:r>
          </a:p>
        </p:txBody>
      </p:sp>
      <p:pic>
        <p:nvPicPr>
          <p:cNvPr id="12" name="Picture 2052" descr="D:\Users\aa6164\AppData\Local\Microsoft\Windows\Temporary Internet Files\Content.IE5\PHCKW372\MP900437312[1].jpg">
            <a:extLst>
              <a:ext uri="{FF2B5EF4-FFF2-40B4-BE49-F238E27FC236}">
                <a16:creationId xmlns:a16="http://schemas.microsoft.com/office/drawing/2014/main" id="{971E9ECE-26C7-474B-B51C-F41B233742A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39257" y="365125"/>
            <a:ext cx="685800" cy="686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62655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FF589-7F67-4AE9-B5A9-60229E5802D1}"/>
              </a:ext>
            </a:extLst>
          </p:cNvPr>
          <p:cNvSpPr>
            <a:spLocks noGrp="1"/>
          </p:cNvSpPr>
          <p:nvPr>
            <p:ph type="title"/>
          </p:nvPr>
        </p:nvSpPr>
        <p:spPr/>
        <p:txBody>
          <a:bodyPr/>
          <a:lstStyle/>
          <a:p>
            <a:r>
              <a:rPr lang="en-GB" dirty="0"/>
              <a:t>Examples of ASCII Art:</a:t>
            </a:r>
          </a:p>
        </p:txBody>
      </p:sp>
      <p:sp>
        <p:nvSpPr>
          <p:cNvPr id="4" name="Content Placeholder 2">
            <a:extLst>
              <a:ext uri="{FF2B5EF4-FFF2-40B4-BE49-F238E27FC236}">
                <a16:creationId xmlns:a16="http://schemas.microsoft.com/office/drawing/2014/main" id="{30F71E80-2BB0-4D15-BF5F-E9B07138C048}"/>
              </a:ext>
            </a:extLst>
          </p:cNvPr>
          <p:cNvSpPr txBox="1">
            <a:spLocks/>
          </p:cNvSpPr>
          <p:nvPr/>
        </p:nvSpPr>
        <p:spPr>
          <a:xfrm>
            <a:off x="2286000" y="2042319"/>
            <a:ext cx="7620000" cy="1524000"/>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GB" sz="2000" dirty="0">
                <a:latin typeface="Courier New" panose="02070309020205020404" pitchFamily="49" charset="0"/>
                <a:cs typeface="Courier New" panose="02070309020205020404" pitchFamily="49" charset="0"/>
              </a:rPr>
              <a:t>   db    .d88b. .d88b 888 888       db          w   </a:t>
            </a:r>
          </a:p>
          <a:p>
            <a:pPr marL="0" indent="0">
              <a:spcBef>
                <a:spcPts val="0"/>
              </a:spcBef>
              <a:buNone/>
            </a:pPr>
            <a:r>
              <a:rPr lang="en-GB" sz="2000" dirty="0">
                <a:latin typeface="Courier New" panose="02070309020205020404" pitchFamily="49" charset="0"/>
                <a:cs typeface="Courier New" panose="02070309020205020404" pitchFamily="49" charset="0"/>
              </a:rPr>
              <a:t>  dPYb   YPwww. 8P     8   8       dPYb   8d8b w8ww </a:t>
            </a:r>
          </a:p>
          <a:p>
            <a:pPr marL="0" indent="0">
              <a:spcBef>
                <a:spcPts val="0"/>
              </a:spcBef>
              <a:buNone/>
            </a:pPr>
            <a:r>
              <a:rPr lang="en-GB" sz="2000" dirty="0">
                <a:latin typeface="Courier New" panose="02070309020205020404" pitchFamily="49" charset="0"/>
                <a:cs typeface="Courier New" panose="02070309020205020404" pitchFamily="49" charset="0"/>
              </a:rPr>
              <a:t> dPwwYb      d8 8b     8   8      dPwwYb  8P    8   </a:t>
            </a:r>
          </a:p>
          <a:p>
            <a:pPr marL="0" indent="0">
              <a:spcBef>
                <a:spcPts val="0"/>
              </a:spcBef>
              <a:buNone/>
            </a:pPr>
            <a:r>
              <a:rPr lang="en-GB" sz="2000" dirty="0">
                <a:latin typeface="Courier New" panose="02070309020205020404" pitchFamily="49" charset="0"/>
                <a:cs typeface="Courier New" panose="02070309020205020404" pitchFamily="49" charset="0"/>
              </a:rPr>
              <a:t>dP    Yb `Y88P' `Y88P 888 888    dP    Yb 8     Y8P </a:t>
            </a:r>
          </a:p>
        </p:txBody>
      </p:sp>
      <p:sp>
        <p:nvSpPr>
          <p:cNvPr id="5" name="Content Placeholder 2">
            <a:extLst>
              <a:ext uri="{FF2B5EF4-FFF2-40B4-BE49-F238E27FC236}">
                <a16:creationId xmlns:a16="http://schemas.microsoft.com/office/drawing/2014/main" id="{99D43EB2-358B-4F44-BF70-F85C76F65109}"/>
              </a:ext>
            </a:extLst>
          </p:cNvPr>
          <p:cNvSpPr txBox="1">
            <a:spLocks/>
          </p:cNvSpPr>
          <p:nvPr/>
        </p:nvSpPr>
        <p:spPr>
          <a:xfrm>
            <a:off x="3124200" y="3871119"/>
            <a:ext cx="5943600" cy="207248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GB" sz="2000" dirty="0">
                <a:latin typeface="Courier New" panose="02070309020205020404" pitchFamily="49" charset="0"/>
                <a:cs typeface="Courier New" panose="02070309020205020404" pitchFamily="49" charset="0"/>
              </a:rPr>
              <a:t>---------------+---------------     </a:t>
            </a:r>
          </a:p>
          <a:p>
            <a:pPr marL="0" indent="0">
              <a:spcBef>
                <a:spcPts val="0"/>
              </a:spcBef>
              <a:buNone/>
            </a:pPr>
            <a:r>
              <a:rPr lang="en-GB" sz="2000" dirty="0">
                <a:latin typeface="Courier New" panose="02070309020205020404" pitchFamily="49" charset="0"/>
                <a:cs typeface="Courier New" panose="02070309020205020404" pitchFamily="49" charset="0"/>
              </a:rPr>
              <a:t>          ___ /^^[___              _</a:t>
            </a:r>
          </a:p>
          <a:p>
            <a:pPr marL="0" indent="0">
              <a:spcBef>
                <a:spcPts val="0"/>
              </a:spcBef>
              <a:buNone/>
            </a:pPr>
            <a:r>
              <a:rPr lang="en-GB" sz="2000" dirty="0">
                <a:latin typeface="Courier New" panose="02070309020205020404" pitchFamily="49" charset="0"/>
                <a:cs typeface="Courier New" panose="02070309020205020404" pitchFamily="49" charset="0"/>
              </a:rPr>
              <a:t>         /|^+----+   |#___________//</a:t>
            </a:r>
          </a:p>
          <a:p>
            <a:pPr marL="0" indent="0">
              <a:spcBef>
                <a:spcPts val="0"/>
              </a:spcBef>
              <a:buNone/>
            </a:pPr>
            <a:r>
              <a:rPr lang="en-GB" sz="2000" dirty="0">
                <a:latin typeface="Courier New" panose="02070309020205020404" pitchFamily="49" charset="0"/>
                <a:cs typeface="Courier New" panose="02070309020205020404" pitchFamily="49" charset="0"/>
              </a:rPr>
              <a:t>       ( -+ |____|    ______-----+/ </a:t>
            </a:r>
          </a:p>
          <a:p>
            <a:pPr marL="0" indent="0">
              <a:spcBef>
                <a:spcPts val="0"/>
              </a:spcBef>
              <a:buNone/>
            </a:pPr>
            <a:r>
              <a:rPr lang="en-GB" sz="2000" dirty="0">
                <a:latin typeface="Courier New" panose="02070309020205020404" pitchFamily="49" charset="0"/>
                <a:cs typeface="Courier New" panose="02070309020205020404" pitchFamily="49" charset="0"/>
              </a:rPr>
              <a:t>        ==_________--'              </a:t>
            </a:r>
          </a:p>
          <a:p>
            <a:pPr marL="0" indent="0">
              <a:spcBef>
                <a:spcPts val="0"/>
              </a:spcBef>
              <a:buNone/>
            </a:pPr>
            <a:r>
              <a:rPr lang="en-GB" sz="2000" dirty="0">
                <a:latin typeface="Courier New" panose="02070309020205020404" pitchFamily="49" charset="0"/>
                <a:cs typeface="Courier New" panose="02070309020205020404" pitchFamily="49" charset="0"/>
              </a:rPr>
              <a:t>          ~_|___|__                 </a:t>
            </a:r>
          </a:p>
        </p:txBody>
      </p:sp>
    </p:spTree>
    <p:extLst>
      <p:ext uri="{BB962C8B-B14F-4D97-AF65-F5344CB8AC3E}">
        <p14:creationId xmlns:p14="http://schemas.microsoft.com/office/powerpoint/2010/main" val="10963389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FA67CD3-AB4E-4A7A-BEB8-53C445D8C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26"/>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07CF545F-9C2E-4446-97CD-AD92990C2B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9270EA5-1E27-45DA-BE6B-2F436B1CACD5}"/>
              </a:ext>
            </a:extLst>
          </p:cNvPr>
          <p:cNvSpPr>
            <a:spLocks noGrp="1"/>
          </p:cNvSpPr>
          <p:nvPr>
            <p:ph type="title"/>
          </p:nvPr>
        </p:nvSpPr>
        <p:spPr>
          <a:xfrm>
            <a:off x="6094105" y="802955"/>
            <a:ext cx="4977976" cy="1015663"/>
          </a:xfrm>
        </p:spPr>
        <p:txBody>
          <a:bodyPr>
            <a:normAutofit/>
          </a:bodyPr>
          <a:lstStyle/>
          <a:p>
            <a:r>
              <a:rPr lang="en-GB" sz="4000" dirty="0">
                <a:solidFill>
                  <a:srgbClr val="000000"/>
                </a:solidFill>
              </a:rPr>
              <a:t>Reflection on Activity 2</a:t>
            </a:r>
          </a:p>
        </p:txBody>
      </p:sp>
      <p:sp>
        <p:nvSpPr>
          <p:cNvPr id="13" name="Freeform 62">
            <a:extLst>
              <a:ext uri="{FF2B5EF4-FFF2-40B4-BE49-F238E27FC236}">
                <a16:creationId xmlns:a16="http://schemas.microsoft.com/office/drawing/2014/main" id="{339C8D78-A644-462F-B674-F440635E5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C:\Program Files (x86)\Microsoft Office\MEDIA\CAGCAT10\j0299125.wmf">
            <a:extLst>
              <a:ext uri="{FF2B5EF4-FFF2-40B4-BE49-F238E27FC236}">
                <a16:creationId xmlns:a16="http://schemas.microsoft.com/office/drawing/2014/main" id="{AA3E9845-EDD4-4E9A-812B-545AEFBB07A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51633" y="1629089"/>
            <a:ext cx="2217262" cy="3620021"/>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90C91C87-6E70-4FFA-8CDE-8F1C7A9F3B58}"/>
              </a:ext>
            </a:extLst>
          </p:cNvPr>
          <p:cNvSpPr>
            <a:spLocks noGrp="1"/>
          </p:cNvSpPr>
          <p:nvPr>
            <p:ph idx="1"/>
          </p:nvPr>
        </p:nvSpPr>
        <p:spPr>
          <a:xfrm>
            <a:off x="6090574" y="1818618"/>
            <a:ext cx="4977578" cy="3430492"/>
          </a:xfrm>
        </p:spPr>
        <p:txBody>
          <a:bodyPr anchor="ctr">
            <a:normAutofit lnSpcReduction="10000"/>
          </a:bodyPr>
          <a:lstStyle/>
          <a:p>
            <a:r>
              <a:rPr lang="en-GB" sz="2000" dirty="0">
                <a:solidFill>
                  <a:srgbClr val="000000"/>
                </a:solidFill>
              </a:rPr>
              <a:t>Did anyone notice that some characters like the backslash did not print out in the console window as expected?</a:t>
            </a:r>
          </a:p>
          <a:p>
            <a:r>
              <a:rPr lang="en-GB" sz="2000" dirty="0">
                <a:solidFill>
                  <a:srgbClr val="000000"/>
                </a:solidFill>
              </a:rPr>
              <a:t>Why do you think that is?</a:t>
            </a:r>
          </a:p>
          <a:p>
            <a:pPr marL="0" indent="0">
              <a:buNone/>
            </a:pPr>
            <a:endParaRPr lang="en-GB" sz="2000" dirty="0">
              <a:solidFill>
                <a:srgbClr val="000000"/>
              </a:solidFill>
            </a:endParaRPr>
          </a:p>
          <a:p>
            <a:r>
              <a:rPr lang="en-GB" sz="2000" dirty="0">
                <a:solidFill>
                  <a:srgbClr val="000000"/>
                </a:solidFill>
              </a:rPr>
              <a:t>Check out the link on Moodle ‘Escape sequences’</a:t>
            </a:r>
          </a:p>
          <a:p>
            <a:endParaRPr lang="en-GB" sz="2000" dirty="0">
              <a:solidFill>
                <a:srgbClr val="000000"/>
              </a:solidFill>
            </a:endParaRPr>
          </a:p>
          <a:p>
            <a:r>
              <a:rPr lang="en-GB" sz="2000" dirty="0">
                <a:solidFill>
                  <a:srgbClr val="000000"/>
                </a:solidFill>
              </a:rPr>
              <a:t>Fix the program for any characters that are not printing correctly</a:t>
            </a:r>
          </a:p>
        </p:txBody>
      </p:sp>
      <p:sp>
        <p:nvSpPr>
          <p:cNvPr id="8" name="TextBox 7">
            <a:extLst>
              <a:ext uri="{FF2B5EF4-FFF2-40B4-BE49-F238E27FC236}">
                <a16:creationId xmlns:a16="http://schemas.microsoft.com/office/drawing/2014/main" id="{AEEADCB5-870F-440D-A873-070BD737B879}"/>
              </a:ext>
            </a:extLst>
          </p:cNvPr>
          <p:cNvSpPr txBox="1"/>
          <p:nvPr/>
        </p:nvSpPr>
        <p:spPr>
          <a:xfrm>
            <a:off x="3514819" y="5633613"/>
            <a:ext cx="8425648" cy="1015663"/>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marL="285750" indent="-285750">
              <a:buFont typeface="Arial" panose="020B0604020202020204" pitchFamily="34" charset="0"/>
              <a:buChar char="•"/>
            </a:pPr>
            <a:r>
              <a:rPr lang="en-GB" sz="2000" dirty="0"/>
              <a:t>Once you have the correct output, commit the changes to the local repository and then push the changes to the remote repository.</a:t>
            </a:r>
          </a:p>
          <a:p>
            <a:pPr marL="285750" indent="-285750">
              <a:buFont typeface="Arial" panose="020B0604020202020204" pitchFamily="34" charset="0"/>
              <a:buChar char="•"/>
            </a:pPr>
            <a:r>
              <a:rPr lang="en-GB" sz="2000" dirty="0"/>
              <a:t>Check CU GitHub has your code uploaded correctly, drill down to find source.</a:t>
            </a:r>
          </a:p>
        </p:txBody>
      </p:sp>
    </p:spTree>
    <p:extLst>
      <p:ext uri="{BB962C8B-B14F-4D97-AF65-F5344CB8AC3E}">
        <p14:creationId xmlns:p14="http://schemas.microsoft.com/office/powerpoint/2010/main" val="40927827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EEB0F-DAB1-4CF4-A4D1-5725A4B06444}"/>
              </a:ext>
            </a:extLst>
          </p:cNvPr>
          <p:cNvSpPr>
            <a:spLocks noGrp="1"/>
          </p:cNvSpPr>
          <p:nvPr>
            <p:ph type="title"/>
          </p:nvPr>
        </p:nvSpPr>
        <p:spPr/>
        <p:txBody>
          <a:bodyPr>
            <a:normAutofit/>
          </a:bodyPr>
          <a:lstStyle/>
          <a:p>
            <a:r>
              <a:rPr lang="en-GB" sz="3600" dirty="0"/>
              <a:t>Working with an existing GitHub repository</a:t>
            </a:r>
          </a:p>
        </p:txBody>
      </p:sp>
      <p:sp>
        <p:nvSpPr>
          <p:cNvPr id="3" name="Content Placeholder 2">
            <a:extLst>
              <a:ext uri="{FF2B5EF4-FFF2-40B4-BE49-F238E27FC236}">
                <a16:creationId xmlns:a16="http://schemas.microsoft.com/office/drawing/2014/main" id="{B589DBDF-D778-47B1-858A-D5CB05BFA78D}"/>
              </a:ext>
            </a:extLst>
          </p:cNvPr>
          <p:cNvSpPr>
            <a:spLocks noGrp="1"/>
          </p:cNvSpPr>
          <p:nvPr>
            <p:ph idx="1"/>
          </p:nvPr>
        </p:nvSpPr>
        <p:spPr/>
        <p:txBody>
          <a:bodyPr>
            <a:normAutofit lnSpcReduction="10000"/>
          </a:bodyPr>
          <a:lstStyle/>
          <a:p>
            <a:r>
              <a:rPr lang="en-GB" dirty="0"/>
              <a:t>Now what happens when we want to switch PC and carry on working on our existing GitHub repository?</a:t>
            </a:r>
          </a:p>
          <a:p>
            <a:endParaRPr lang="en-GB" dirty="0"/>
          </a:p>
          <a:p>
            <a:r>
              <a:rPr lang="en-GB" dirty="0"/>
              <a:t>GitHub can be fussy sometimes, in that we must start from the latest version of our source code (stored on the remote), before we are able to push further changes to the remote</a:t>
            </a:r>
          </a:p>
          <a:p>
            <a:endParaRPr lang="en-GB" dirty="0"/>
          </a:p>
          <a:p>
            <a:r>
              <a:rPr lang="en-GB" dirty="0"/>
              <a:t>When switching to a new PC we need to git </a:t>
            </a:r>
            <a:r>
              <a:rPr lang="en-GB" b="1" dirty="0"/>
              <a:t>clone</a:t>
            </a:r>
            <a:r>
              <a:rPr lang="en-GB" dirty="0"/>
              <a:t> a GitHub repository before we can work on it (or if we just have an older version, we can </a:t>
            </a:r>
            <a:r>
              <a:rPr lang="en-GB" b="1" dirty="0"/>
              <a:t>pull</a:t>
            </a:r>
            <a:r>
              <a:rPr lang="en-GB" dirty="0"/>
              <a:t> any changes to update our local repository to match the remote)</a:t>
            </a:r>
          </a:p>
        </p:txBody>
      </p:sp>
      <p:pic>
        <p:nvPicPr>
          <p:cNvPr id="6" name="Picture 2" descr="Image result for github">
            <a:extLst>
              <a:ext uri="{FF2B5EF4-FFF2-40B4-BE49-F238E27FC236}">
                <a16:creationId xmlns:a16="http://schemas.microsoft.com/office/drawing/2014/main" id="{528196EA-8998-4560-9E5D-49D46CEA0D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2566" y="365125"/>
            <a:ext cx="1002467" cy="982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87457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280</TotalTime>
  <Words>1387</Words>
  <Application>Microsoft Office PowerPoint</Application>
  <PresentationFormat>Widescreen</PresentationFormat>
  <Paragraphs>147</Paragraphs>
  <Slides>32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Calibri</vt:lpstr>
      <vt:lpstr>Calibri Light</vt:lpstr>
      <vt:lpstr>Consolas</vt:lpstr>
      <vt:lpstr>Courier New</vt:lpstr>
      <vt:lpstr>Office Theme</vt:lpstr>
      <vt:lpstr>5050CEM / 5051CEM Programming for Engineers</vt:lpstr>
      <vt:lpstr>Today’s Tasks</vt:lpstr>
      <vt:lpstr>About Git and GitHub</vt:lpstr>
      <vt:lpstr>PowerPoint Presentation</vt:lpstr>
      <vt:lpstr>Attempt to login to CU GitHub</vt:lpstr>
      <vt:lpstr>Create a remote repository</vt:lpstr>
      <vt:lpstr>Create a remote repository</vt:lpstr>
      <vt:lpstr>Create a local repository</vt:lpstr>
      <vt:lpstr>Starting with a new project.</vt:lpstr>
      <vt:lpstr>Enable version control</vt:lpstr>
      <vt:lpstr>Enable version control</vt:lpstr>
      <vt:lpstr>Switch to group by directory, then add files to .gitignore</vt:lpstr>
      <vt:lpstr>Create a local commit</vt:lpstr>
      <vt:lpstr>Manage remote repositories</vt:lpstr>
      <vt:lpstr>Push local commits to remote</vt:lpstr>
      <vt:lpstr>Push local commits to remote</vt:lpstr>
      <vt:lpstr>Refresh your remote and check it is updated with the committed source code files</vt:lpstr>
      <vt:lpstr>Create a new directory</vt:lpstr>
      <vt:lpstr>Add a main.cpp</vt:lpstr>
      <vt:lpstr>You can switch between building executables by adding lines to your CMakeLists.txt file and using the edit run configurations drop down.</vt:lpstr>
      <vt:lpstr>Make another local commit with the new project structure and then push</vt:lpstr>
      <vt:lpstr>Refresh your remote again and check the changes.</vt:lpstr>
      <vt:lpstr>Version control</vt:lpstr>
      <vt:lpstr>Lets pretend we have changed PC and we want to continue working on our project from where we left off from.</vt:lpstr>
      <vt:lpstr>When you get from version control (clone) you need to specify your remote URL and a local directory to store the files in.</vt:lpstr>
      <vt:lpstr>Regular commit and push</vt:lpstr>
      <vt:lpstr>Building C++ code in CLion</vt:lpstr>
      <vt:lpstr>Activity 1 – using cout</vt:lpstr>
      <vt:lpstr>Activity 2 – ASCII Art</vt:lpstr>
      <vt:lpstr>Examples of ASCII Art:</vt:lpstr>
      <vt:lpstr>Reflection on Activity 2</vt:lpstr>
      <vt:lpstr>Working with an existing GitHub repository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205SE Programming for Engineers</dc:title>
  <dc:creator>Chris Bass</dc:creator>
  <cp:lastModifiedBy>Chris Bass</cp:lastModifiedBy>
  <cp:revision>1</cp:revision>
  <dcterms:created xsi:type="dcterms:W3CDTF">2019-09-03T21:55:09Z</dcterms:created>
  <dcterms:modified xsi:type="dcterms:W3CDTF">2022-09-05T17:35:31Z</dcterms:modified>
</cp:coreProperties>
</file>